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 id="268" r:id="rId14"/>
    <p:sldId id="269" r:id="rId15"/>
    <p:sldId id="270" r:id="rId16"/>
    <p:sldId id="271" r:id="rId17"/>
  </p:sldIdLst>
  <p:sldSz cx="9144000" cy="5143500" type="screen16x9"/>
  <p:notesSz cx="6858000" cy="9144000"/>
  <p:embeddedFontLst>
    <p:embeddedFont>
      <p:font typeface="Alegreya" panose="020B0604020202020204" charset="0"/>
      <p:regular r:id="rId19"/>
      <p:bold r:id="rId20"/>
      <p:italic r:id="rId21"/>
      <p:boldItalic r:id="rId22"/>
    </p:embeddedFont>
    <p:embeddedFont>
      <p:font typeface="Anton" panose="020B0604020202020204" charset="0"/>
      <p:regular r:id="rId23"/>
    </p:embeddedFont>
    <p:embeddedFont>
      <p:font typeface="Bree Serif" panose="020B0604020202020204" charset="0"/>
      <p:regular r:id="rId24"/>
    </p:embeddedFont>
    <p:embeddedFont>
      <p:font typeface="Cantata One" panose="02060503070700060704" charset="0"/>
      <p:regular r:id="rId25"/>
    </p:embeddedFont>
    <p:embeddedFont>
      <p:font typeface="Comfortaa" panose="020B0604020202020204" charset="0"/>
      <p:regular r:id="rId26"/>
      <p:bold r:id="rId27"/>
    </p:embeddedFont>
    <p:embeddedFont>
      <p:font typeface="Caveat" panose="020B0604020202020204" charset="0"/>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14" y="5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ata.whicdn.com/images/231797830/superthumb.jpg?t=1459029378"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images6.fanpop.com/image/photos/40900000/wp1908969-frida-kahlo-40959410-736-1111.jpg"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ata.whicdn.com/images/231797830/superthumb.jpg?t=1459029378"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images6.fanpop.com/image/photos/40900000/wp1908969-frida-kahlo-40959410-736-1111.jpg"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ata.whicdn.com/images/231797830/superthumb.jpg?t=1459029378"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images6.fanpop.com/image/photos/40900000/wp1908969-frida-kahlo-40959410-736-1111.jpg"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ata.whicdn.com/images/231797830/superthumb.jpg?t=145902937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images6.fanpop.com/image/photos/40900000/wp1908969-frida-kahlo-40959410-736-1111.jpg"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ata.whicdn.com/images/231797830/superthumb.jpg?t=1459029378"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images6.fanpop.com/image/photos/40900000/wp1908969-frida-kahlo-40959410-736-1111.jpg"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hairish-prod.freetls.fastly.net/image/product/master/342d0e46-777c-45c3-83cf-cb4c50af5ab5/oil-paint-artist-palette-0524"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images6.fanpop.com/image/photos/40900000/wp1908969-frida-kahlo-40959410-736-1111.jpg"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hairish-prod.freetls.fastly.net/image/product/master/342d0e46-777c-45c3-83cf-cb4c50af5ab5/oil-paint-artist-palette-0524"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images6.fanpop.com/image/photos/40900000/wp1908969-frida-kahlo-40959410-736-1111.jpg"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hairish-prod.freetls.fastly.net/image/product/master/342d0e46-777c-45c3-83cf-cb4c50af5ab5/oil-paint-artist-palette-0524"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images6.fanpop.com/image/photos/40900000/wp1908969-frida-kahlo-40959410-736-1111.jpg"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hairish-prod.freetls.fastly.net/image/product/master/342d0e46-777c-45c3-83cf-cb4c50af5ab5/oil-paint-artist-palette-0524"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images6.fanpop.com/image/photos/40900000/wp1908969-frida-kahlo-40959410-736-1111.jp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089e9180f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5089e9180f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800">
                <a:solidFill>
                  <a:schemeClr val="dk1"/>
                </a:solidFill>
              </a:rPr>
              <a:t>Casa azul puedes visitar porque hoy en día es un museo.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089e9180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5089e9180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800">
                <a:solidFill>
                  <a:schemeClr val="dk1"/>
                </a:solidFill>
              </a:rPr>
              <a:t>Casa azul puedes visitar porque hoy en día es un museo.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5089e9180f_0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5089e9180f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800">
                <a:solidFill>
                  <a:schemeClr val="dk1"/>
                </a:solidFill>
              </a:rPr>
              <a:t>Casa azul puedes visitar porque hoy en día es un museo.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089e9180f_0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5089e9180f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800">
                <a:solidFill>
                  <a:schemeClr val="dk1"/>
                </a:solidFill>
              </a:rPr>
              <a:t>Casa azul puedes visitar porque hoy en día es un museo.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5089e9180f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5089e9180f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089e9180f_0_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089e9180f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089e9180f_0_3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089e9180f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Frida: </a:t>
            </a:r>
            <a:r>
              <a:rPr lang="en" u="sng">
                <a:solidFill>
                  <a:schemeClr val="hlink"/>
                </a:solidFill>
                <a:hlinkClick r:id="rId3"/>
              </a:rPr>
              <a:t>https://data.whicdn.com/images/231797830/superthumb.jpg?t=1459029378</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http://images6.fanpop.com/image/photos/40900000/wp1908969-frida-kahlo-40959410-736-1111.jpg</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089e9180f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089e9180f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Frida: </a:t>
            </a:r>
            <a:r>
              <a:rPr lang="en" u="sng">
                <a:solidFill>
                  <a:schemeClr val="hlink"/>
                </a:solidFill>
                <a:hlinkClick r:id="rId3"/>
              </a:rPr>
              <a:t>https://data.whicdn.com/images/231797830/superthumb.jpg?t=1459029378</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http://images6.fanpop.com/image/photos/40900000/wp1908969-frida-kahlo-40959410-736-1111.jpg</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5089e9180f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5089e9180f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Frida: </a:t>
            </a:r>
            <a:r>
              <a:rPr lang="en" u="sng">
                <a:solidFill>
                  <a:schemeClr val="hlink"/>
                </a:solidFill>
                <a:hlinkClick r:id="rId3"/>
              </a:rPr>
              <a:t>https://data.whicdn.com/images/231797830/superthumb.jpg?t=1459029378</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http://images6.fanpop.com/image/photos/40900000/wp1908969-frida-kahlo-40959410-736-1111.jpg</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5089e9180f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5089e9180f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Frida: </a:t>
            </a:r>
            <a:r>
              <a:rPr lang="en" u="sng">
                <a:solidFill>
                  <a:schemeClr val="hlink"/>
                </a:solidFill>
                <a:hlinkClick r:id="rId3"/>
              </a:rPr>
              <a:t>https://data.whicdn.com/images/231797830/superthumb.jpg?t=1459029378</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http://images6.fanpop.com/image/photos/40900000/wp1908969-frida-kahlo-40959410-736-1111.jpg</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5089e9180f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5089e9180f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Frida: </a:t>
            </a:r>
            <a:r>
              <a:rPr lang="en" u="sng">
                <a:solidFill>
                  <a:schemeClr val="hlink"/>
                </a:solidFill>
                <a:hlinkClick r:id="rId3"/>
              </a:rPr>
              <a:t>https://data.whicdn.com/images/231797830/superthumb.jpg?t=1459029378</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http://images6.fanpop.com/image/photos/40900000/wp1908969-frida-kahlo-40959410-736-1111.jpg</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5089e9180f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5089e9180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Paint: </a:t>
            </a:r>
            <a:r>
              <a:rPr lang="en" u="sng">
                <a:solidFill>
                  <a:schemeClr val="hlink"/>
                </a:solidFill>
                <a:hlinkClick r:id="rId3"/>
              </a:rPr>
              <a:t>https://chairish-prod.freetls.fastly.net/image/product/master/342d0e46-777c-45c3-83cf-cb4c50af5ab5/oil-paint-artist-palette-0524</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http://images6.fanpop.com/image/photos/40900000/wp1908969-frida-kahlo-40959410-736-1111.jpg</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089e9180f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089e9180f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Paint: </a:t>
            </a:r>
            <a:r>
              <a:rPr lang="en" u="sng">
                <a:solidFill>
                  <a:schemeClr val="hlink"/>
                </a:solidFill>
                <a:hlinkClick r:id="rId3"/>
              </a:rPr>
              <a:t>https://chairish-prod.freetls.fastly.net/image/product/master/342d0e46-777c-45c3-83cf-cb4c50af5ab5/oil-paint-artist-palette-0524</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http://images6.fanpop.com/image/photos/40900000/wp1908969-frida-kahlo-40959410-736-1111.jpg</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089e9180f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089e9180f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Paint: </a:t>
            </a:r>
            <a:r>
              <a:rPr lang="en" u="sng">
                <a:solidFill>
                  <a:schemeClr val="hlink"/>
                </a:solidFill>
                <a:hlinkClick r:id="rId3"/>
              </a:rPr>
              <a:t>https://chairish-prod.freetls.fastly.net/image/product/master/342d0e46-777c-45c3-83cf-cb4c50af5ab5/oil-paint-artist-palette-0524</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http://images6.fanpop.com/image/photos/40900000/wp1908969-frida-kahlo-40959410-736-1111.jpg</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5089e9180f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5089e9180f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Paint: </a:t>
            </a:r>
            <a:r>
              <a:rPr lang="en" u="sng">
                <a:solidFill>
                  <a:schemeClr val="hlink"/>
                </a:solidFill>
                <a:hlinkClick r:id="rId3"/>
              </a:rPr>
              <a:t>https://chairish-prod.freetls.fastly.net/image/product/master/342d0e46-777c-45c3-83cf-cb4c50af5ab5/oil-paint-artist-palette-0524</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http://images6.fanpop.com/image/photos/40900000/wp1908969-frida-kahlo-40959410-736-1111.jpg</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lnSpc>
                <a:spcPct val="115000"/>
              </a:lnSpc>
              <a:spcBef>
                <a:spcPts val="0"/>
              </a:spcBef>
              <a:spcAft>
                <a:spcPts val="1600"/>
              </a:spcAft>
              <a:buClr>
                <a:schemeClr val="dk1"/>
              </a:buClr>
              <a:buSzPts val="1100"/>
              <a:buFont typeface="Arial"/>
              <a:buNone/>
            </a:pPr>
            <a:r>
              <a:rPr lang="en" sz="7200">
                <a:solidFill>
                  <a:srgbClr val="00387E"/>
                </a:solidFill>
                <a:latin typeface="Bree Serif"/>
                <a:ea typeface="Bree Serif"/>
                <a:cs typeface="Bree Serif"/>
                <a:sym typeface="Bree Serif"/>
              </a:rPr>
              <a:t>FRIDA KAHLO</a:t>
            </a:r>
            <a:endParaRPr sz="7200"/>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Una artista famosa mexicana </a:t>
            </a:r>
            <a:endParaRPr/>
          </a:p>
          <a:p>
            <a:pPr marL="0" lvl="0" indent="0" algn="ctr" rtl="0">
              <a:spcBef>
                <a:spcPts val="0"/>
              </a:spcBef>
              <a:spcAft>
                <a:spcPts val="0"/>
              </a:spcAft>
              <a:buNone/>
            </a:pPr>
            <a:r>
              <a:rPr lang="en"/>
              <a:t>(1907 - 1954)</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6"/>
        <p:cNvGrpSpPr/>
        <p:nvPr/>
      </p:nvGrpSpPr>
      <p:grpSpPr>
        <a:xfrm>
          <a:off x="0" y="0"/>
          <a:ext cx="0" cy="0"/>
          <a:chOff x="0" y="0"/>
          <a:chExt cx="0" cy="0"/>
        </a:xfrm>
      </p:grpSpPr>
      <p:sp>
        <p:nvSpPr>
          <p:cNvPr id="147" name="Google Shape;147;p22"/>
          <p:cNvSpPr txBox="1"/>
          <p:nvPr/>
        </p:nvSpPr>
        <p:spPr>
          <a:xfrm>
            <a:off x="286925" y="757725"/>
            <a:ext cx="2848500" cy="3416100"/>
          </a:xfrm>
          <a:prstGeom prst="rect">
            <a:avLst/>
          </a:prstGeom>
          <a:solidFill>
            <a:srgbClr val="FFFF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Alegreya"/>
                <a:ea typeface="Alegreya"/>
                <a:cs typeface="Alegreya"/>
                <a:sym typeface="Alegreya"/>
              </a:rPr>
              <a:t>Este es el jardín a dentro de las paredes de la casa de </a:t>
            </a:r>
            <a:br>
              <a:rPr lang="en" sz="2400">
                <a:latin typeface="Alegreya"/>
                <a:ea typeface="Alegreya"/>
                <a:cs typeface="Alegreya"/>
                <a:sym typeface="Alegreya"/>
              </a:rPr>
            </a:br>
            <a:r>
              <a:rPr lang="en" sz="2400">
                <a:latin typeface="Alegreya"/>
                <a:ea typeface="Alegreya"/>
                <a:cs typeface="Alegreya"/>
                <a:sym typeface="Alegreya"/>
              </a:rPr>
              <a:t>Frida Kahlo.</a:t>
            </a:r>
            <a:endParaRPr sz="2400">
              <a:latin typeface="Alegreya"/>
              <a:ea typeface="Alegreya"/>
              <a:cs typeface="Alegreya"/>
              <a:sym typeface="Alegreya"/>
            </a:endParaRPr>
          </a:p>
          <a:p>
            <a:pPr marL="0" lvl="0" indent="0" algn="ctr" rtl="0">
              <a:spcBef>
                <a:spcPts val="0"/>
              </a:spcBef>
              <a:spcAft>
                <a:spcPts val="0"/>
              </a:spcAft>
              <a:buNone/>
            </a:pPr>
            <a:endParaRPr sz="2000">
              <a:latin typeface="Alegreya"/>
              <a:ea typeface="Alegreya"/>
              <a:cs typeface="Alegreya"/>
              <a:sym typeface="Alegreya"/>
            </a:endParaRPr>
          </a:p>
          <a:p>
            <a:pPr marL="0" lvl="0" indent="0" algn="ctr" rtl="0">
              <a:spcBef>
                <a:spcPts val="0"/>
              </a:spcBef>
              <a:spcAft>
                <a:spcPts val="0"/>
              </a:spcAft>
              <a:buNone/>
            </a:pPr>
            <a:endParaRPr sz="2000">
              <a:latin typeface="Alegreya"/>
              <a:ea typeface="Alegreya"/>
              <a:cs typeface="Alegreya"/>
              <a:sym typeface="Alegreya"/>
            </a:endParaRPr>
          </a:p>
          <a:p>
            <a:pPr marL="0" lvl="0" indent="0" algn="ctr" rtl="0">
              <a:spcBef>
                <a:spcPts val="0"/>
              </a:spcBef>
              <a:spcAft>
                <a:spcPts val="0"/>
              </a:spcAft>
              <a:buNone/>
            </a:pPr>
            <a:r>
              <a:rPr lang="en" sz="2400">
                <a:latin typeface="Alegreya"/>
                <a:ea typeface="Alegreya"/>
                <a:cs typeface="Alegreya"/>
                <a:sym typeface="Alegreya"/>
              </a:rPr>
              <a:t>La casa se llama, </a:t>
            </a:r>
            <a:r>
              <a:rPr lang="en" sz="2000">
                <a:latin typeface="Alegreya"/>
                <a:ea typeface="Alegreya"/>
                <a:cs typeface="Alegreya"/>
                <a:sym typeface="Alegreya"/>
              </a:rPr>
              <a:t/>
            </a:r>
            <a:br>
              <a:rPr lang="en" sz="2000">
                <a:latin typeface="Alegreya"/>
                <a:ea typeface="Alegreya"/>
                <a:cs typeface="Alegreya"/>
                <a:sym typeface="Alegreya"/>
              </a:rPr>
            </a:br>
            <a:r>
              <a:rPr lang="en" sz="3000" b="1">
                <a:solidFill>
                  <a:srgbClr val="3C78D8"/>
                </a:solidFill>
                <a:latin typeface="Alegreya"/>
                <a:ea typeface="Alegreya"/>
                <a:cs typeface="Alegreya"/>
                <a:sym typeface="Alegreya"/>
              </a:rPr>
              <a:t>“La Casa Azul.”</a:t>
            </a:r>
            <a:endParaRPr sz="3000" b="1">
              <a:solidFill>
                <a:srgbClr val="3C78D8"/>
              </a:solidFill>
              <a:latin typeface="Alegreya"/>
              <a:ea typeface="Alegreya"/>
              <a:cs typeface="Alegreya"/>
              <a:sym typeface="Alegreya"/>
            </a:endParaRPr>
          </a:p>
          <a:p>
            <a:pPr marL="0" lvl="0" indent="0" algn="ctr" rtl="0">
              <a:spcBef>
                <a:spcPts val="0"/>
              </a:spcBef>
              <a:spcAft>
                <a:spcPts val="0"/>
              </a:spcAft>
              <a:buNone/>
            </a:pPr>
            <a:endParaRPr sz="2000" b="1">
              <a:latin typeface="Alegreya"/>
              <a:ea typeface="Alegreya"/>
              <a:cs typeface="Alegreya"/>
              <a:sym typeface="Alegreya"/>
            </a:endParaRPr>
          </a:p>
        </p:txBody>
      </p:sp>
      <p:pic>
        <p:nvPicPr>
          <p:cNvPr id="148" name="Google Shape;148;p22"/>
          <p:cNvPicPr preferRelativeResize="0"/>
          <p:nvPr/>
        </p:nvPicPr>
        <p:blipFill>
          <a:blip r:embed="rId4">
            <a:alphaModFix/>
          </a:blip>
          <a:stretch>
            <a:fillRect/>
          </a:stretch>
        </p:blipFill>
        <p:spPr>
          <a:xfrm>
            <a:off x="3254025" y="406850"/>
            <a:ext cx="5719500" cy="432979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4"/>
          <p:cNvPicPr preferRelativeResize="0"/>
          <p:nvPr/>
        </p:nvPicPr>
        <p:blipFill>
          <a:blip r:embed="rId3">
            <a:alphaModFix/>
          </a:blip>
          <a:stretch>
            <a:fillRect/>
          </a:stretch>
        </p:blipFill>
        <p:spPr>
          <a:xfrm>
            <a:off x="1" y="0"/>
            <a:ext cx="9144001" cy="5143499"/>
          </a:xfrm>
          <a:prstGeom prst="rect">
            <a:avLst/>
          </a:prstGeom>
          <a:noFill/>
          <a:ln>
            <a:noFill/>
          </a:ln>
        </p:spPr>
      </p:pic>
      <p:sp>
        <p:nvSpPr>
          <p:cNvPr id="161" name="Google Shape;161;p24"/>
          <p:cNvSpPr txBox="1"/>
          <p:nvPr/>
        </p:nvSpPr>
        <p:spPr>
          <a:xfrm>
            <a:off x="160425" y="3645125"/>
            <a:ext cx="3891900" cy="1354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latin typeface="Alegreya"/>
                <a:ea typeface="Alegreya"/>
                <a:cs typeface="Alegreya"/>
                <a:sym typeface="Alegreya"/>
              </a:rPr>
              <a:t>Este es la casa de Frida Kahlo.</a:t>
            </a:r>
            <a:endParaRPr sz="2000" dirty="0">
              <a:latin typeface="Alegreya"/>
              <a:ea typeface="Alegreya"/>
              <a:cs typeface="Alegreya"/>
              <a:sym typeface="Alegreya"/>
            </a:endParaRPr>
          </a:p>
          <a:p>
            <a:pPr marL="0" lvl="0" indent="0" algn="ctr" rtl="0">
              <a:spcBef>
                <a:spcPts val="0"/>
              </a:spcBef>
              <a:spcAft>
                <a:spcPts val="0"/>
              </a:spcAft>
              <a:buNone/>
            </a:pPr>
            <a:r>
              <a:rPr lang="en" sz="2000" dirty="0">
                <a:latin typeface="Alegreya"/>
                <a:ea typeface="Alegreya"/>
                <a:cs typeface="Alegreya"/>
                <a:sym typeface="Alegreya"/>
              </a:rPr>
              <a:t>La casa se llama, </a:t>
            </a:r>
            <a:br>
              <a:rPr lang="en" sz="2000" dirty="0">
                <a:latin typeface="Alegreya"/>
                <a:ea typeface="Alegreya"/>
                <a:cs typeface="Alegreya"/>
                <a:sym typeface="Alegreya"/>
              </a:rPr>
            </a:br>
            <a:r>
              <a:rPr lang="en" sz="2000" b="1" dirty="0">
                <a:solidFill>
                  <a:srgbClr val="3C78D8"/>
                </a:solidFill>
                <a:latin typeface="Alegreya"/>
                <a:ea typeface="Alegreya"/>
                <a:cs typeface="Alegreya"/>
                <a:sym typeface="Alegreya"/>
              </a:rPr>
              <a:t>“La Casa Azul.”</a:t>
            </a:r>
            <a:endParaRPr sz="2000" b="1" dirty="0">
              <a:solidFill>
                <a:srgbClr val="3C78D8"/>
              </a:solidFill>
              <a:latin typeface="Alegreya"/>
              <a:ea typeface="Alegreya"/>
              <a:cs typeface="Alegreya"/>
              <a:sym typeface="Alegreya"/>
            </a:endParaRPr>
          </a:p>
          <a:p>
            <a:pPr marL="0" lvl="0" indent="0" algn="ctr" rtl="0">
              <a:spcBef>
                <a:spcPts val="0"/>
              </a:spcBef>
              <a:spcAft>
                <a:spcPts val="0"/>
              </a:spcAft>
              <a:buNone/>
            </a:pPr>
            <a:r>
              <a:rPr lang="en" sz="2000" b="1" dirty="0">
                <a:latin typeface="Alegreya"/>
                <a:ea typeface="Alegreya"/>
                <a:cs typeface="Alegreya"/>
                <a:sym typeface="Alegreya"/>
              </a:rPr>
              <a:t>Puedes visitar la casa porque es..</a:t>
            </a:r>
            <a:endParaRPr sz="2000" b="1" dirty="0">
              <a:latin typeface="Alegreya"/>
              <a:ea typeface="Alegreya"/>
              <a:cs typeface="Alegreya"/>
              <a:sym typeface="Alegreya"/>
            </a:endParaRPr>
          </a:p>
        </p:txBody>
      </p:sp>
      <p:sp>
        <p:nvSpPr>
          <p:cNvPr id="2" name="TextBox 1"/>
          <p:cNvSpPr txBox="1"/>
          <p:nvPr/>
        </p:nvSpPr>
        <p:spPr>
          <a:xfrm>
            <a:off x="4177553" y="4428565"/>
            <a:ext cx="1524000" cy="369332"/>
          </a:xfrm>
          <a:prstGeom prst="rect">
            <a:avLst/>
          </a:prstGeom>
          <a:solidFill>
            <a:schemeClr val="bg1"/>
          </a:solidFill>
        </p:spPr>
        <p:txBody>
          <a:bodyPr wrap="square" rtlCol="0">
            <a:spAutoFit/>
          </a:bodyPr>
          <a:lstStyle/>
          <a:p>
            <a:pPr algn="ctr"/>
            <a:r>
              <a:rPr lang="en-US" sz="1800" dirty="0" smtClean="0"/>
              <a:t>un </a:t>
            </a:r>
            <a:r>
              <a:rPr lang="en-US" sz="1800" dirty="0" err="1" smtClean="0"/>
              <a:t>museo</a:t>
            </a:r>
            <a:r>
              <a:rPr lang="en-US" sz="1800" dirty="0" smtClean="0"/>
              <a:t>.</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3"/>
          <p:cNvPicPr preferRelativeResize="0"/>
          <p:nvPr/>
        </p:nvPicPr>
        <p:blipFill>
          <a:blip r:embed="rId3">
            <a:alphaModFix/>
          </a:blip>
          <a:stretch>
            <a:fillRect/>
          </a:stretch>
        </p:blipFill>
        <p:spPr>
          <a:xfrm>
            <a:off x="1" y="0"/>
            <a:ext cx="9144001" cy="5143499"/>
          </a:xfrm>
          <a:prstGeom prst="rect">
            <a:avLst/>
          </a:prstGeom>
          <a:noFill/>
          <a:ln>
            <a:noFill/>
          </a:ln>
        </p:spPr>
      </p:pic>
      <p:sp>
        <p:nvSpPr>
          <p:cNvPr id="154" name="Google Shape;154;p23"/>
          <p:cNvSpPr txBox="1"/>
          <p:nvPr/>
        </p:nvSpPr>
        <p:spPr>
          <a:xfrm>
            <a:off x="332100" y="292925"/>
            <a:ext cx="3891900" cy="1017300"/>
          </a:xfrm>
          <a:prstGeom prst="rect">
            <a:avLst/>
          </a:prstGeom>
          <a:solidFill>
            <a:srgbClr val="FFFF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latin typeface="Alegreya"/>
                <a:ea typeface="Alegreya"/>
                <a:cs typeface="Alegreya"/>
                <a:sym typeface="Alegreya"/>
              </a:rPr>
              <a:t>Puedes visitar </a:t>
            </a:r>
            <a:r>
              <a:rPr lang="en" sz="2000" b="1">
                <a:solidFill>
                  <a:srgbClr val="0000FF"/>
                </a:solidFill>
                <a:latin typeface="Alegreya"/>
                <a:ea typeface="Alegreya"/>
                <a:cs typeface="Alegreya"/>
                <a:sym typeface="Alegreya"/>
              </a:rPr>
              <a:t>La Casa Azul </a:t>
            </a:r>
            <a:br>
              <a:rPr lang="en" sz="2000" b="1">
                <a:solidFill>
                  <a:srgbClr val="0000FF"/>
                </a:solidFill>
                <a:latin typeface="Alegreya"/>
                <a:ea typeface="Alegreya"/>
                <a:cs typeface="Alegreya"/>
                <a:sym typeface="Alegreya"/>
              </a:rPr>
            </a:br>
            <a:r>
              <a:rPr lang="en" sz="2000" b="1">
                <a:latin typeface="Alegreya"/>
                <a:ea typeface="Alegreya"/>
                <a:cs typeface="Alegreya"/>
                <a:sym typeface="Alegreya"/>
              </a:rPr>
              <a:t>porque es </a:t>
            </a:r>
            <a:r>
              <a:rPr lang="en" sz="2000" b="1" u="sng">
                <a:latin typeface="Alegreya"/>
                <a:ea typeface="Alegreya"/>
                <a:cs typeface="Alegreya"/>
                <a:sym typeface="Alegreya"/>
              </a:rPr>
              <a:t>un museo</a:t>
            </a:r>
            <a:r>
              <a:rPr lang="en" sz="2000" b="1">
                <a:latin typeface="Alegreya"/>
                <a:ea typeface="Alegreya"/>
                <a:cs typeface="Alegreya"/>
                <a:sym typeface="Alegreya"/>
              </a:rPr>
              <a:t>.</a:t>
            </a:r>
            <a:endParaRPr sz="2000" b="1">
              <a:latin typeface="Alegreya"/>
              <a:ea typeface="Alegreya"/>
              <a:cs typeface="Alegreya"/>
              <a:sym typeface="Alegreya"/>
            </a:endParaRPr>
          </a:p>
        </p:txBody>
      </p:sp>
      <p:pic>
        <p:nvPicPr>
          <p:cNvPr id="155" name="Google Shape;155;p23"/>
          <p:cNvPicPr preferRelativeResize="0"/>
          <p:nvPr/>
        </p:nvPicPr>
        <p:blipFill>
          <a:blip r:embed="rId4">
            <a:alphaModFix/>
          </a:blip>
          <a:stretch>
            <a:fillRect/>
          </a:stretch>
        </p:blipFill>
        <p:spPr>
          <a:xfrm>
            <a:off x="3405300" y="459528"/>
            <a:ext cx="684125" cy="68410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5"/>
          <p:cNvSpPr txBox="1"/>
          <p:nvPr/>
        </p:nvSpPr>
        <p:spPr>
          <a:xfrm>
            <a:off x="365700" y="1491875"/>
            <a:ext cx="3891900" cy="1354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b="1">
              <a:latin typeface="Alegreya"/>
              <a:ea typeface="Alegreya"/>
              <a:cs typeface="Alegreya"/>
              <a:sym typeface="Alegreya"/>
            </a:endParaRPr>
          </a:p>
        </p:txBody>
      </p:sp>
      <p:sp>
        <p:nvSpPr>
          <p:cNvPr id="167" name="Google Shape;167;p25"/>
          <p:cNvSpPr txBox="1">
            <a:spLocks noGrp="1"/>
          </p:cNvSpPr>
          <p:nvPr>
            <p:ph type="title"/>
          </p:nvPr>
        </p:nvSpPr>
        <p:spPr>
          <a:xfrm>
            <a:off x="311725" y="171675"/>
            <a:ext cx="8520600" cy="71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400">
                <a:solidFill>
                  <a:srgbClr val="666666"/>
                </a:solidFill>
                <a:latin typeface="Alegreya"/>
                <a:ea typeface="Alegreya"/>
                <a:cs typeface="Alegreya"/>
                <a:sym typeface="Alegreya"/>
              </a:rPr>
              <a:t>¿Con quién </a:t>
            </a:r>
            <a:r>
              <a:rPr lang="en" sz="5400" u="sng">
                <a:solidFill>
                  <a:srgbClr val="666666"/>
                </a:solidFill>
                <a:latin typeface="Alegreya"/>
                <a:ea typeface="Alegreya"/>
                <a:cs typeface="Alegreya"/>
                <a:sym typeface="Alegreya"/>
              </a:rPr>
              <a:t>estaba</a:t>
            </a:r>
            <a:r>
              <a:rPr lang="en" sz="5400">
                <a:solidFill>
                  <a:srgbClr val="666666"/>
                </a:solidFill>
                <a:latin typeface="Alegreya"/>
                <a:ea typeface="Alegreya"/>
                <a:cs typeface="Alegreya"/>
                <a:sym typeface="Alegreya"/>
              </a:rPr>
              <a:t> </a:t>
            </a:r>
            <a:r>
              <a:rPr lang="en" sz="5400" u="sng">
                <a:solidFill>
                  <a:srgbClr val="666666"/>
                </a:solidFill>
                <a:latin typeface="Alegreya"/>
                <a:ea typeface="Alegreya"/>
                <a:cs typeface="Alegreya"/>
                <a:sym typeface="Alegreya"/>
              </a:rPr>
              <a:t>casada</a:t>
            </a:r>
            <a:r>
              <a:rPr lang="en" sz="5400">
                <a:solidFill>
                  <a:srgbClr val="666666"/>
                </a:solidFill>
                <a:latin typeface="Alegreya"/>
                <a:ea typeface="Alegreya"/>
                <a:cs typeface="Alegreya"/>
                <a:sym typeface="Alegreya"/>
              </a:rPr>
              <a:t>?</a:t>
            </a:r>
            <a:endParaRPr>
              <a:solidFill>
                <a:srgbClr val="666666"/>
              </a:solidFill>
              <a:latin typeface="Alegreya"/>
              <a:ea typeface="Alegreya"/>
              <a:cs typeface="Alegreya"/>
              <a:sym typeface="Alegreya"/>
            </a:endParaRPr>
          </a:p>
        </p:txBody>
      </p:sp>
      <p:sp>
        <p:nvSpPr>
          <p:cNvPr id="168" name="Google Shape;168;p25"/>
          <p:cNvSpPr txBox="1">
            <a:spLocks noGrp="1"/>
          </p:cNvSpPr>
          <p:nvPr>
            <p:ph type="body" idx="1"/>
          </p:nvPr>
        </p:nvSpPr>
        <p:spPr>
          <a:xfrm>
            <a:off x="194025" y="1491875"/>
            <a:ext cx="2759700" cy="3168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3000">
                <a:solidFill>
                  <a:srgbClr val="000000"/>
                </a:solidFill>
              </a:rPr>
              <a:t>Su esposo se llamaba </a:t>
            </a:r>
            <a:br>
              <a:rPr lang="en" sz="3000">
                <a:solidFill>
                  <a:srgbClr val="000000"/>
                </a:solidFill>
              </a:rPr>
            </a:br>
            <a:r>
              <a:rPr lang="en" sz="3000" b="1">
                <a:solidFill>
                  <a:srgbClr val="000000"/>
                </a:solidFill>
              </a:rPr>
              <a:t>Diego Rivera.</a:t>
            </a:r>
            <a:endParaRPr sz="3000" b="1">
              <a:solidFill>
                <a:srgbClr val="000000"/>
              </a:solidFill>
            </a:endParaRPr>
          </a:p>
          <a:p>
            <a:pPr marL="0" lvl="0" indent="0" algn="l" rtl="0">
              <a:lnSpc>
                <a:spcPct val="100000"/>
              </a:lnSpc>
              <a:spcBef>
                <a:spcPts val="1600"/>
              </a:spcBef>
              <a:spcAft>
                <a:spcPts val="1600"/>
              </a:spcAft>
              <a:buNone/>
            </a:pPr>
            <a:r>
              <a:rPr lang="en" sz="3000">
                <a:solidFill>
                  <a:srgbClr val="000000"/>
                </a:solidFill>
              </a:rPr>
              <a:t>Él también era un artista famoso.</a:t>
            </a:r>
            <a:endParaRPr sz="3000">
              <a:solidFill>
                <a:srgbClr val="000000"/>
              </a:solidFill>
            </a:endParaRPr>
          </a:p>
        </p:txBody>
      </p:sp>
      <p:sp>
        <p:nvSpPr>
          <p:cNvPr id="169" name="Google Shape;169;p25"/>
          <p:cNvSpPr txBox="1">
            <a:spLocks noGrp="1"/>
          </p:cNvSpPr>
          <p:nvPr>
            <p:ph type="body" idx="2"/>
          </p:nvPr>
        </p:nvSpPr>
        <p:spPr>
          <a:xfrm>
            <a:off x="478465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170" name="Google Shape;170;p25"/>
          <p:cNvPicPr preferRelativeResize="0"/>
          <p:nvPr/>
        </p:nvPicPr>
        <p:blipFill>
          <a:blip r:embed="rId3">
            <a:alphaModFix/>
          </a:blip>
          <a:stretch>
            <a:fillRect/>
          </a:stretch>
        </p:blipFill>
        <p:spPr>
          <a:xfrm>
            <a:off x="8328229" y="115988"/>
            <a:ext cx="674947" cy="843700"/>
          </a:xfrm>
          <a:prstGeom prst="rect">
            <a:avLst/>
          </a:prstGeom>
          <a:noFill/>
          <a:ln w="9525" cap="flat" cmpd="sng">
            <a:solidFill>
              <a:schemeClr val="dk2"/>
            </a:solidFill>
            <a:prstDash val="dot"/>
            <a:round/>
            <a:headEnd type="none" w="sm" len="sm"/>
            <a:tailEnd type="none" w="sm" len="sm"/>
          </a:ln>
        </p:spPr>
      </p:pic>
      <p:pic>
        <p:nvPicPr>
          <p:cNvPr id="171" name="Google Shape;171;p25"/>
          <p:cNvPicPr preferRelativeResize="0"/>
          <p:nvPr/>
        </p:nvPicPr>
        <p:blipFill>
          <a:blip r:embed="rId4">
            <a:alphaModFix/>
          </a:blip>
          <a:stretch>
            <a:fillRect/>
          </a:stretch>
        </p:blipFill>
        <p:spPr>
          <a:xfrm rot="-3">
            <a:off x="3587177" y="1151252"/>
            <a:ext cx="2287724" cy="2840996"/>
          </a:xfrm>
          <a:prstGeom prst="rect">
            <a:avLst/>
          </a:prstGeom>
          <a:noFill/>
          <a:ln>
            <a:noFill/>
          </a:ln>
          <a:effectLst>
            <a:outerShdw blurRad="242888" dist="19050" dir="5400000" algn="bl" rotWithShape="0">
              <a:srgbClr val="000000">
                <a:alpha val="50000"/>
              </a:srgbClr>
            </a:outerShdw>
          </a:effectLst>
        </p:spPr>
      </p:pic>
      <p:pic>
        <p:nvPicPr>
          <p:cNvPr id="172" name="Google Shape;172;p25"/>
          <p:cNvPicPr preferRelativeResize="0"/>
          <p:nvPr/>
        </p:nvPicPr>
        <p:blipFill rotWithShape="1">
          <a:blip r:embed="rId5">
            <a:alphaModFix/>
          </a:blip>
          <a:srcRect t="25171" b="24302"/>
          <a:stretch/>
        </p:blipFill>
        <p:spPr>
          <a:xfrm>
            <a:off x="7787858" y="752075"/>
            <a:ext cx="1133516" cy="572701"/>
          </a:xfrm>
          <a:prstGeom prst="rect">
            <a:avLst/>
          </a:prstGeom>
          <a:noFill/>
          <a:ln>
            <a:noFill/>
          </a:ln>
        </p:spPr>
      </p:pic>
      <p:pic>
        <p:nvPicPr>
          <p:cNvPr id="173" name="Google Shape;173;p25"/>
          <p:cNvPicPr preferRelativeResize="0"/>
          <p:nvPr/>
        </p:nvPicPr>
        <p:blipFill>
          <a:blip r:embed="rId6">
            <a:alphaModFix/>
          </a:blip>
          <a:stretch>
            <a:fillRect/>
          </a:stretch>
        </p:blipFill>
        <p:spPr>
          <a:xfrm>
            <a:off x="6082045" y="1491876"/>
            <a:ext cx="2839331" cy="3540450"/>
          </a:xfrm>
          <a:prstGeom prst="rect">
            <a:avLst/>
          </a:prstGeom>
          <a:noFill/>
          <a:ln>
            <a:noFill/>
          </a:ln>
          <a:effectLst>
            <a:outerShdw blurRad="242888" dist="19050" dir="5400000" algn="bl" rotWithShape="0">
              <a:srgbClr val="000000">
                <a:alpha val="50000"/>
              </a:srgbClr>
            </a:outerShdw>
          </a:effectLst>
        </p:spPr>
      </p:pic>
      <p:pic>
        <p:nvPicPr>
          <p:cNvPr id="174" name="Google Shape;174;p25"/>
          <p:cNvPicPr preferRelativeResize="0"/>
          <p:nvPr/>
        </p:nvPicPr>
        <p:blipFill>
          <a:blip r:embed="rId7">
            <a:alphaModFix/>
          </a:blip>
          <a:stretch>
            <a:fillRect/>
          </a:stretch>
        </p:blipFill>
        <p:spPr>
          <a:xfrm>
            <a:off x="2301591" y="3666001"/>
            <a:ext cx="1956009" cy="1302100"/>
          </a:xfrm>
          <a:prstGeom prst="rect">
            <a:avLst/>
          </a:prstGeom>
          <a:noFill/>
          <a:ln w="19050" cap="flat" cmpd="sng">
            <a:solidFill>
              <a:schemeClr val="dk2"/>
            </a:solidFill>
            <a:prstDash val="solid"/>
            <a:round/>
            <a:headEnd type="none" w="sm" len="sm"/>
            <a:tailEnd type="none" w="sm" len="sm"/>
          </a:ln>
          <a:effectLst>
            <a:outerShdw blurRad="414338" dist="142875" dir="5400000" algn="bl" rotWithShape="0">
              <a:srgbClr val="000000">
                <a:alpha val="50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6"/>
          <p:cNvSpPr txBox="1">
            <a:spLocks noGrp="1"/>
          </p:cNvSpPr>
          <p:nvPr>
            <p:ph type="title"/>
          </p:nvPr>
        </p:nvSpPr>
        <p:spPr>
          <a:xfrm>
            <a:off x="311700" y="2909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Cantata One"/>
                <a:ea typeface="Cantata One"/>
                <a:cs typeface="Cantata One"/>
                <a:sym typeface="Cantata One"/>
              </a:rPr>
              <a:t>¿Cuántos años tenía </a:t>
            </a:r>
            <a:br>
              <a:rPr lang="en" sz="3600">
                <a:latin typeface="Cantata One"/>
                <a:ea typeface="Cantata One"/>
                <a:cs typeface="Cantata One"/>
                <a:sym typeface="Cantata One"/>
              </a:rPr>
            </a:br>
            <a:r>
              <a:rPr lang="en" sz="3600">
                <a:latin typeface="Cantata One"/>
                <a:ea typeface="Cantata One"/>
                <a:cs typeface="Cantata One"/>
                <a:sym typeface="Cantata One"/>
              </a:rPr>
              <a:t>cuando </a:t>
            </a:r>
            <a:r>
              <a:rPr lang="en" sz="3600" b="1">
                <a:latin typeface="Cantata One"/>
                <a:ea typeface="Cantata One"/>
                <a:cs typeface="Cantata One"/>
                <a:sym typeface="Cantata One"/>
              </a:rPr>
              <a:t>murió</a:t>
            </a:r>
            <a:r>
              <a:rPr lang="en" sz="3600">
                <a:latin typeface="Cantata One"/>
                <a:ea typeface="Cantata One"/>
                <a:cs typeface="Cantata One"/>
                <a:sym typeface="Cantata One"/>
              </a:rPr>
              <a:t>?  </a:t>
            </a:r>
            <a:endParaRPr sz="3600">
              <a:latin typeface="Cantata One"/>
              <a:ea typeface="Cantata One"/>
              <a:cs typeface="Cantata One"/>
              <a:sym typeface="Cantata One"/>
            </a:endParaRPr>
          </a:p>
        </p:txBody>
      </p:sp>
      <p:pic>
        <p:nvPicPr>
          <p:cNvPr id="180" name="Google Shape;180;p26"/>
          <p:cNvPicPr preferRelativeResize="0"/>
          <p:nvPr/>
        </p:nvPicPr>
        <p:blipFill>
          <a:blip r:embed="rId3">
            <a:alphaModFix/>
          </a:blip>
          <a:stretch>
            <a:fillRect/>
          </a:stretch>
        </p:blipFill>
        <p:spPr>
          <a:xfrm>
            <a:off x="140450" y="1814750"/>
            <a:ext cx="4527600" cy="3092880"/>
          </a:xfrm>
          <a:prstGeom prst="rect">
            <a:avLst/>
          </a:prstGeom>
          <a:noFill/>
          <a:ln>
            <a:noFill/>
          </a:ln>
        </p:spPr>
      </p:pic>
      <p:pic>
        <p:nvPicPr>
          <p:cNvPr id="181" name="Google Shape;181;p26"/>
          <p:cNvPicPr preferRelativeResize="0"/>
          <p:nvPr/>
        </p:nvPicPr>
        <p:blipFill>
          <a:blip r:embed="rId4">
            <a:alphaModFix/>
          </a:blip>
          <a:stretch>
            <a:fillRect/>
          </a:stretch>
        </p:blipFill>
        <p:spPr>
          <a:xfrm>
            <a:off x="5353072" y="1862813"/>
            <a:ext cx="3037750" cy="2669674"/>
          </a:xfrm>
          <a:prstGeom prst="rect">
            <a:avLst/>
          </a:prstGeom>
          <a:noFill/>
          <a:ln>
            <a:noFill/>
          </a:ln>
        </p:spPr>
      </p:pic>
      <p:sp>
        <p:nvSpPr>
          <p:cNvPr id="182" name="Google Shape;182;p26"/>
          <p:cNvSpPr txBox="1"/>
          <p:nvPr/>
        </p:nvSpPr>
        <p:spPr>
          <a:xfrm>
            <a:off x="5239825" y="4250475"/>
            <a:ext cx="2377500" cy="80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Anton"/>
                <a:ea typeface="Anton"/>
                <a:cs typeface="Anton"/>
                <a:sym typeface="Anton"/>
              </a:rPr>
              <a:t>Nació en 1907  Murió en 1954</a:t>
            </a:r>
            <a:endParaRPr sz="2400">
              <a:latin typeface="Anton"/>
              <a:ea typeface="Anton"/>
              <a:cs typeface="Anton"/>
              <a:sym typeface="Anton"/>
            </a:endParaRPr>
          </a:p>
        </p:txBody>
      </p:sp>
      <p:pic>
        <p:nvPicPr>
          <p:cNvPr id="183" name="Google Shape;183;p26"/>
          <p:cNvPicPr preferRelativeResize="0"/>
          <p:nvPr/>
        </p:nvPicPr>
        <p:blipFill>
          <a:blip r:embed="rId5">
            <a:alphaModFix/>
          </a:blip>
          <a:stretch>
            <a:fillRect/>
          </a:stretch>
        </p:blipFill>
        <p:spPr>
          <a:xfrm>
            <a:off x="7780950" y="4220163"/>
            <a:ext cx="1251638" cy="834425"/>
          </a:xfrm>
          <a:prstGeom prst="rect">
            <a:avLst/>
          </a:prstGeom>
          <a:noFill/>
          <a:ln w="9525" cap="flat" cmpd="sng">
            <a:solidFill>
              <a:srgbClr val="000000"/>
            </a:solidFill>
            <a:prstDash val="solid"/>
            <a:round/>
            <a:headEnd type="none" w="sm" len="sm"/>
            <a:tailEnd type="none" w="sm" len="sm"/>
          </a:ln>
        </p:spPr>
      </p:pic>
      <p:sp>
        <p:nvSpPr>
          <p:cNvPr id="184" name="Google Shape;184;p26"/>
          <p:cNvSpPr txBox="1"/>
          <p:nvPr/>
        </p:nvSpPr>
        <p:spPr>
          <a:xfrm>
            <a:off x="4797900" y="1814750"/>
            <a:ext cx="4234800" cy="80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3171"/>
                </a:solidFill>
                <a:latin typeface="Cantata One"/>
                <a:ea typeface="Cantata One"/>
                <a:cs typeface="Cantata One"/>
                <a:sym typeface="Cantata One"/>
              </a:rPr>
              <a:t>Ella </a:t>
            </a:r>
            <a:r>
              <a:rPr lang="en" sz="2000" b="1">
                <a:solidFill>
                  <a:srgbClr val="003171"/>
                </a:solidFill>
                <a:latin typeface="Cantata One"/>
                <a:ea typeface="Cantata One"/>
                <a:cs typeface="Cantata One"/>
                <a:sym typeface="Cantata One"/>
              </a:rPr>
              <a:t>casi </a:t>
            </a:r>
            <a:r>
              <a:rPr lang="en" sz="2000">
                <a:solidFill>
                  <a:srgbClr val="003171"/>
                </a:solidFill>
                <a:latin typeface="Cantata One"/>
                <a:ea typeface="Cantata One"/>
                <a:cs typeface="Cantata One"/>
                <a:sym typeface="Cantata One"/>
              </a:rPr>
              <a:t>tenía </a:t>
            </a:r>
            <a:r>
              <a:rPr lang="en" sz="2000" u="sng">
                <a:solidFill>
                  <a:srgbClr val="003171"/>
                </a:solidFill>
                <a:latin typeface="Cantata One"/>
                <a:ea typeface="Cantata One"/>
                <a:cs typeface="Cantata One"/>
                <a:sym typeface="Cantata One"/>
              </a:rPr>
              <a:t>cuarenta y siete</a:t>
            </a:r>
            <a:r>
              <a:rPr lang="en" sz="2000">
                <a:solidFill>
                  <a:srgbClr val="003171"/>
                </a:solidFill>
                <a:latin typeface="Cantata One"/>
                <a:ea typeface="Cantata One"/>
                <a:cs typeface="Cantata One"/>
                <a:sym typeface="Cantata One"/>
              </a:rPr>
              <a:t> años. Murió muy joven.   </a:t>
            </a:r>
            <a:endParaRPr sz="2000">
              <a:solidFill>
                <a:srgbClr val="003171"/>
              </a:solidFill>
              <a:latin typeface="Cantata One"/>
              <a:ea typeface="Cantata One"/>
              <a:cs typeface="Cantata One"/>
              <a:sym typeface="Cantata One"/>
            </a:endParaRPr>
          </a:p>
        </p:txBody>
      </p:sp>
      <p:sp>
        <p:nvSpPr>
          <p:cNvPr id="185" name="Google Shape;185;p26"/>
          <p:cNvSpPr txBox="1"/>
          <p:nvPr/>
        </p:nvSpPr>
        <p:spPr>
          <a:xfrm>
            <a:off x="5239825" y="2678700"/>
            <a:ext cx="1438500" cy="6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003171"/>
                </a:solidFill>
                <a:latin typeface="Cantata One"/>
                <a:ea typeface="Cantata One"/>
                <a:cs typeface="Cantata One"/>
                <a:sym typeface="Cantata One"/>
              </a:rPr>
              <a:t>casi</a:t>
            </a:r>
            <a:endParaRPr sz="2400" b="1">
              <a:solidFill>
                <a:srgbClr val="003171"/>
              </a:solidFill>
              <a:latin typeface="Cantata One"/>
              <a:ea typeface="Cantata One"/>
              <a:cs typeface="Cantata One"/>
              <a:sym typeface="Cantata One"/>
            </a:endParaRPr>
          </a:p>
          <a:p>
            <a:pPr marL="0" lvl="0" indent="0" algn="l" rtl="0">
              <a:spcBef>
                <a:spcPts val="0"/>
              </a:spcBef>
              <a:spcAft>
                <a:spcPts val="0"/>
              </a:spcAft>
              <a:buNone/>
            </a:pPr>
            <a:r>
              <a:rPr lang="en" i="1">
                <a:solidFill>
                  <a:srgbClr val="003171"/>
                </a:solidFill>
                <a:latin typeface="Cantata One"/>
                <a:ea typeface="Cantata One"/>
                <a:cs typeface="Cantata One"/>
                <a:sym typeface="Cantata One"/>
              </a:rPr>
              <a:t>almost</a:t>
            </a:r>
            <a:endParaRPr i="1">
              <a:solidFill>
                <a:srgbClr val="003171"/>
              </a:solidFill>
              <a:latin typeface="Cantata One"/>
              <a:ea typeface="Cantata One"/>
              <a:cs typeface="Cantata One"/>
              <a:sym typeface="Cantata One"/>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7"/>
          <p:cNvSpPr txBox="1">
            <a:spLocks noGrp="1"/>
          </p:cNvSpPr>
          <p:nvPr>
            <p:ph type="ctrTitle"/>
          </p:nvPr>
        </p:nvSpPr>
        <p:spPr>
          <a:xfrm>
            <a:off x="311700" y="3313425"/>
            <a:ext cx="8520600" cy="171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a:t>Su arte es una representación de su dolor. Ella tuvo (</a:t>
            </a:r>
            <a:r>
              <a:rPr lang="en" sz="2400" i="1"/>
              <a:t>had</a:t>
            </a:r>
            <a:r>
              <a:rPr lang="en" sz="2400"/>
              <a:t>) muchos problemas en su vida como accidentes casi trágicos, enfermedades como polio. Por eso, tuvo una pierna más pequeña que la otra pierna. </a:t>
            </a:r>
            <a:endParaRPr sz="2400"/>
          </a:p>
        </p:txBody>
      </p:sp>
      <p:sp>
        <p:nvSpPr>
          <p:cNvPr id="191" name="Google Shape;191;p2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Más información sobre ella </a:t>
            </a:r>
            <a:endParaRPr/>
          </a:p>
        </p:txBody>
      </p:sp>
      <p:pic>
        <p:nvPicPr>
          <p:cNvPr id="192" name="Google Shape;192;p27"/>
          <p:cNvPicPr preferRelativeResize="0"/>
          <p:nvPr/>
        </p:nvPicPr>
        <p:blipFill>
          <a:blip r:embed="rId3">
            <a:alphaModFix/>
          </a:blip>
          <a:stretch>
            <a:fillRect/>
          </a:stretch>
        </p:blipFill>
        <p:spPr>
          <a:xfrm>
            <a:off x="4843313" y="177000"/>
            <a:ext cx="4129788" cy="2753200"/>
          </a:xfrm>
          <a:prstGeom prst="rect">
            <a:avLst/>
          </a:prstGeom>
          <a:noFill/>
          <a:ln>
            <a:noFill/>
          </a:ln>
        </p:spPr>
      </p:pic>
      <p:pic>
        <p:nvPicPr>
          <p:cNvPr id="193" name="Google Shape;193;p27"/>
          <p:cNvPicPr preferRelativeResize="0"/>
          <p:nvPr/>
        </p:nvPicPr>
        <p:blipFill>
          <a:blip r:embed="rId4">
            <a:alphaModFix/>
          </a:blip>
          <a:stretch>
            <a:fillRect/>
          </a:stretch>
        </p:blipFill>
        <p:spPr>
          <a:xfrm>
            <a:off x="311696" y="134413"/>
            <a:ext cx="4199826" cy="279580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8"/>
          <p:cNvSpPr txBox="1">
            <a:spLocks noGrp="1"/>
          </p:cNvSpPr>
          <p:nvPr>
            <p:ph type="title"/>
          </p:nvPr>
        </p:nvSpPr>
        <p:spPr>
          <a:xfrm>
            <a:off x="311700" y="555600"/>
            <a:ext cx="39699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latin typeface="Alegreya"/>
                <a:ea typeface="Alegreya"/>
                <a:cs typeface="Alegreya"/>
                <a:sym typeface="Alegreya"/>
              </a:rPr>
              <a:t>Artista Famosa</a:t>
            </a:r>
            <a:endParaRPr sz="3000">
              <a:latin typeface="Alegreya"/>
              <a:ea typeface="Alegreya"/>
              <a:cs typeface="Alegreya"/>
              <a:sym typeface="Alegreya"/>
            </a:endParaRPr>
          </a:p>
          <a:p>
            <a:pPr marL="0" lvl="0" indent="0" algn="l" rtl="0">
              <a:spcBef>
                <a:spcPts val="0"/>
              </a:spcBef>
              <a:spcAft>
                <a:spcPts val="0"/>
              </a:spcAft>
              <a:buNone/>
            </a:pPr>
            <a:endParaRPr sz="3000">
              <a:latin typeface="Alegreya"/>
              <a:ea typeface="Alegreya"/>
              <a:cs typeface="Alegreya"/>
              <a:sym typeface="Alegreya"/>
            </a:endParaRPr>
          </a:p>
        </p:txBody>
      </p:sp>
      <p:sp>
        <p:nvSpPr>
          <p:cNvPr id="199" name="Google Shape;199;p28"/>
          <p:cNvSpPr txBox="1">
            <a:spLocks noGrp="1"/>
          </p:cNvSpPr>
          <p:nvPr>
            <p:ph type="body" idx="1"/>
          </p:nvPr>
        </p:nvSpPr>
        <p:spPr>
          <a:xfrm>
            <a:off x="2954625" y="157275"/>
            <a:ext cx="5097600" cy="488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0000"/>
                </a:solidFill>
                <a:latin typeface="Alegreya"/>
                <a:ea typeface="Alegreya"/>
                <a:cs typeface="Alegreya"/>
                <a:sym typeface="Alegreya"/>
              </a:rPr>
              <a:t>¿Cómo se llama la artista famosa?</a:t>
            </a:r>
            <a:endParaRPr sz="2000">
              <a:solidFill>
                <a:srgbClr val="000000"/>
              </a:solidFill>
              <a:latin typeface="Alegreya"/>
              <a:ea typeface="Alegreya"/>
              <a:cs typeface="Alegreya"/>
              <a:sym typeface="Alegreya"/>
            </a:endParaRPr>
          </a:p>
          <a:p>
            <a:pPr marL="0" lvl="0" indent="0" algn="l" rtl="0">
              <a:spcBef>
                <a:spcPts val="1600"/>
              </a:spcBef>
              <a:spcAft>
                <a:spcPts val="0"/>
              </a:spcAft>
              <a:buClr>
                <a:schemeClr val="dk1"/>
              </a:buClr>
              <a:buSzPts val="1100"/>
              <a:buFont typeface="Arial"/>
              <a:buNone/>
            </a:pPr>
            <a:r>
              <a:rPr lang="en" sz="2000">
                <a:solidFill>
                  <a:schemeClr val="dk1"/>
                </a:solidFill>
                <a:latin typeface="Alegreya"/>
                <a:ea typeface="Alegreya"/>
                <a:cs typeface="Alegreya"/>
                <a:sym typeface="Alegreya"/>
              </a:rPr>
              <a:t>¿De dónde es la artista?</a:t>
            </a:r>
            <a:endParaRPr sz="2000">
              <a:solidFill>
                <a:srgbClr val="000000"/>
              </a:solidFill>
              <a:latin typeface="Alegreya"/>
              <a:ea typeface="Alegreya"/>
              <a:cs typeface="Alegreya"/>
              <a:sym typeface="Alegreya"/>
            </a:endParaRPr>
          </a:p>
          <a:p>
            <a:pPr marL="0" lvl="0" indent="0" algn="l" rtl="0">
              <a:spcBef>
                <a:spcPts val="1600"/>
              </a:spcBef>
              <a:spcAft>
                <a:spcPts val="0"/>
              </a:spcAft>
              <a:buNone/>
            </a:pPr>
            <a:r>
              <a:rPr lang="en" sz="2000">
                <a:solidFill>
                  <a:srgbClr val="000000"/>
                </a:solidFill>
                <a:latin typeface="Alegreya"/>
                <a:ea typeface="Alegreya"/>
                <a:cs typeface="Alegreya"/>
                <a:sym typeface="Alegreya"/>
              </a:rPr>
              <a:t>¿Qué tipo de pinturas pintó?</a:t>
            </a:r>
            <a:endParaRPr sz="2000">
              <a:solidFill>
                <a:srgbClr val="000000"/>
              </a:solidFill>
              <a:latin typeface="Alegreya"/>
              <a:ea typeface="Alegreya"/>
              <a:cs typeface="Alegreya"/>
              <a:sym typeface="Alegreya"/>
            </a:endParaRPr>
          </a:p>
          <a:p>
            <a:pPr marL="0" lvl="0" indent="0" algn="l" rtl="0">
              <a:spcBef>
                <a:spcPts val="1600"/>
              </a:spcBef>
              <a:spcAft>
                <a:spcPts val="0"/>
              </a:spcAft>
              <a:buClr>
                <a:schemeClr val="dk1"/>
              </a:buClr>
              <a:buSzPts val="1100"/>
              <a:buFont typeface="Arial"/>
              <a:buNone/>
            </a:pPr>
            <a:r>
              <a:rPr lang="en" sz="2000">
                <a:solidFill>
                  <a:schemeClr val="dk1"/>
                </a:solidFill>
                <a:latin typeface="Alegreya"/>
                <a:ea typeface="Alegreya"/>
                <a:cs typeface="Alegreya"/>
                <a:sym typeface="Alegreya"/>
              </a:rPr>
              <a:t>¿Cuáles símbolos usó mucho en su arte?</a:t>
            </a:r>
            <a:endParaRPr sz="2000">
              <a:solidFill>
                <a:srgbClr val="000000"/>
              </a:solidFill>
              <a:latin typeface="Alegreya"/>
              <a:ea typeface="Alegreya"/>
              <a:cs typeface="Alegreya"/>
              <a:sym typeface="Alegreya"/>
            </a:endParaRPr>
          </a:p>
          <a:p>
            <a:pPr marL="0" lvl="0" indent="0" algn="l" rtl="0">
              <a:spcBef>
                <a:spcPts val="1600"/>
              </a:spcBef>
              <a:spcAft>
                <a:spcPts val="0"/>
              </a:spcAft>
              <a:buNone/>
            </a:pPr>
            <a:r>
              <a:rPr lang="en" sz="2000">
                <a:solidFill>
                  <a:schemeClr val="dk1"/>
                </a:solidFill>
                <a:latin typeface="Alegreya"/>
                <a:ea typeface="Alegreya"/>
                <a:cs typeface="Alegreya"/>
                <a:sym typeface="Alegreya"/>
              </a:rPr>
              <a:t>¿Cómo se llama la casa de Kahlo?</a:t>
            </a:r>
            <a:endParaRPr sz="2000">
              <a:solidFill>
                <a:schemeClr val="dk1"/>
              </a:solidFill>
              <a:latin typeface="Alegreya"/>
              <a:ea typeface="Alegreya"/>
              <a:cs typeface="Alegreya"/>
              <a:sym typeface="Alegreya"/>
            </a:endParaRPr>
          </a:p>
          <a:p>
            <a:pPr marL="0" lvl="0" indent="0" algn="l" rtl="0">
              <a:spcBef>
                <a:spcPts val="1600"/>
              </a:spcBef>
              <a:spcAft>
                <a:spcPts val="0"/>
              </a:spcAft>
              <a:buClr>
                <a:schemeClr val="dk1"/>
              </a:buClr>
              <a:buSzPts val="1100"/>
              <a:buFont typeface="Arial"/>
              <a:buNone/>
            </a:pPr>
            <a:r>
              <a:rPr lang="en" sz="2000">
                <a:solidFill>
                  <a:schemeClr val="dk1"/>
                </a:solidFill>
                <a:latin typeface="Alegreya"/>
                <a:ea typeface="Alegreya"/>
                <a:cs typeface="Alegreya"/>
                <a:sym typeface="Alegreya"/>
              </a:rPr>
              <a:t>¿Con quién estaba casada?</a:t>
            </a:r>
            <a:endParaRPr sz="2000">
              <a:solidFill>
                <a:schemeClr val="dk1"/>
              </a:solidFill>
              <a:latin typeface="Alegreya"/>
              <a:ea typeface="Alegreya"/>
              <a:cs typeface="Alegreya"/>
              <a:sym typeface="Alegreya"/>
            </a:endParaRPr>
          </a:p>
          <a:p>
            <a:pPr marL="0" lvl="0" indent="0" algn="l" rtl="0">
              <a:spcBef>
                <a:spcPts val="1600"/>
              </a:spcBef>
              <a:spcAft>
                <a:spcPts val="0"/>
              </a:spcAft>
              <a:buNone/>
            </a:pPr>
            <a:r>
              <a:rPr lang="en" sz="2000">
                <a:solidFill>
                  <a:schemeClr val="dk1"/>
                </a:solidFill>
                <a:latin typeface="Alegreya"/>
                <a:ea typeface="Alegreya"/>
                <a:cs typeface="Alegreya"/>
                <a:sym typeface="Alegreya"/>
              </a:rPr>
              <a:t>¿Cuántos años tenía cuando se murió? </a:t>
            </a:r>
            <a:endParaRPr sz="2000">
              <a:solidFill>
                <a:schemeClr val="dk1"/>
              </a:solidFill>
              <a:latin typeface="Alegreya"/>
              <a:ea typeface="Alegreya"/>
              <a:cs typeface="Alegreya"/>
              <a:sym typeface="Alegreya"/>
            </a:endParaRPr>
          </a:p>
          <a:p>
            <a:pPr marL="0" lvl="0" indent="0" algn="l" rtl="0">
              <a:spcBef>
                <a:spcPts val="1600"/>
              </a:spcBef>
              <a:spcAft>
                <a:spcPts val="1600"/>
              </a:spcAft>
              <a:buClr>
                <a:schemeClr val="dk1"/>
              </a:buClr>
              <a:buSzPts val="1100"/>
              <a:buFont typeface="Arial"/>
              <a:buNone/>
            </a:pPr>
            <a:r>
              <a:rPr lang="en" sz="2000">
                <a:solidFill>
                  <a:schemeClr val="dk1"/>
                </a:solidFill>
                <a:latin typeface="Alegreya"/>
                <a:ea typeface="Alegreya"/>
                <a:cs typeface="Alegreya"/>
                <a:sym typeface="Alegreya"/>
              </a:rPr>
              <a:t>Escribe tres palabras importantes sobre su arte:</a:t>
            </a:r>
            <a:br>
              <a:rPr lang="en" sz="2000">
                <a:solidFill>
                  <a:schemeClr val="dk1"/>
                </a:solidFill>
                <a:latin typeface="Alegreya"/>
                <a:ea typeface="Alegreya"/>
                <a:cs typeface="Alegreya"/>
                <a:sym typeface="Alegreya"/>
              </a:rPr>
            </a:br>
            <a:r>
              <a:rPr lang="en" sz="2000" b="1">
                <a:solidFill>
                  <a:srgbClr val="FF9900"/>
                </a:solidFill>
                <a:latin typeface="Alegreya"/>
                <a:ea typeface="Alegreya"/>
                <a:cs typeface="Alegreya"/>
                <a:sym typeface="Alegreya"/>
              </a:rPr>
              <a:t>AUTORRETRATOS</a:t>
            </a:r>
            <a:r>
              <a:rPr lang="en" sz="2000">
                <a:solidFill>
                  <a:srgbClr val="9900FF"/>
                </a:solidFill>
                <a:latin typeface="Alegreya"/>
                <a:ea typeface="Alegreya"/>
                <a:cs typeface="Alegreya"/>
                <a:sym typeface="Alegreya"/>
              </a:rPr>
              <a:t>, </a:t>
            </a:r>
            <a:r>
              <a:rPr lang="en" sz="2000" b="1">
                <a:solidFill>
                  <a:srgbClr val="9900FF"/>
                </a:solidFill>
                <a:latin typeface="Alegreya"/>
                <a:ea typeface="Alegreya"/>
                <a:cs typeface="Alegreya"/>
                <a:sym typeface="Alegreya"/>
              </a:rPr>
              <a:t>ANIMALES</a:t>
            </a:r>
            <a:r>
              <a:rPr lang="en" sz="2000">
                <a:solidFill>
                  <a:srgbClr val="9900FF"/>
                </a:solidFill>
                <a:latin typeface="Alegreya"/>
                <a:ea typeface="Alegreya"/>
                <a:cs typeface="Alegreya"/>
                <a:sym typeface="Alegreya"/>
              </a:rPr>
              <a:t>, </a:t>
            </a:r>
            <a:r>
              <a:rPr lang="en" sz="2000" b="1">
                <a:solidFill>
                  <a:srgbClr val="FF0000"/>
                </a:solidFill>
                <a:latin typeface="Alegreya"/>
                <a:ea typeface="Alegreya"/>
                <a:cs typeface="Alegreya"/>
                <a:sym typeface="Alegreya"/>
              </a:rPr>
              <a:t>DOLOR</a:t>
            </a:r>
            <a:endParaRPr sz="2000" b="1">
              <a:solidFill>
                <a:srgbClr val="FF0000"/>
              </a:solidFill>
              <a:latin typeface="Alegreya"/>
              <a:ea typeface="Alegreya"/>
              <a:cs typeface="Alegreya"/>
              <a:sym typeface="Alegreya"/>
            </a:endParaRPr>
          </a:p>
        </p:txBody>
      </p:sp>
      <p:pic>
        <p:nvPicPr>
          <p:cNvPr id="200" name="Google Shape;200;p28"/>
          <p:cNvPicPr preferRelativeResize="0"/>
          <p:nvPr/>
        </p:nvPicPr>
        <p:blipFill>
          <a:blip r:embed="rId3">
            <a:alphaModFix/>
          </a:blip>
          <a:stretch>
            <a:fillRect/>
          </a:stretch>
        </p:blipFill>
        <p:spPr>
          <a:xfrm>
            <a:off x="311699" y="1173875"/>
            <a:ext cx="2421425" cy="3655151"/>
          </a:xfrm>
          <a:prstGeom prst="rect">
            <a:avLst/>
          </a:prstGeom>
          <a:noFill/>
          <a:ln>
            <a:noFill/>
          </a:ln>
        </p:spPr>
      </p:pic>
      <p:pic>
        <p:nvPicPr>
          <p:cNvPr id="201" name="Google Shape;201;p28"/>
          <p:cNvPicPr preferRelativeResize="0"/>
          <p:nvPr/>
        </p:nvPicPr>
        <p:blipFill rotWithShape="1">
          <a:blip r:embed="rId4">
            <a:alphaModFix/>
          </a:blip>
          <a:srcRect b="7114"/>
          <a:stretch/>
        </p:blipFill>
        <p:spPr>
          <a:xfrm>
            <a:off x="8347725" y="-6138"/>
            <a:ext cx="657949" cy="660701"/>
          </a:xfrm>
          <a:prstGeom prst="rect">
            <a:avLst/>
          </a:prstGeom>
          <a:noFill/>
          <a:ln>
            <a:noFill/>
          </a:ln>
        </p:spPr>
      </p:pic>
      <p:pic>
        <p:nvPicPr>
          <p:cNvPr id="202" name="Google Shape;202;p28"/>
          <p:cNvPicPr preferRelativeResize="0"/>
          <p:nvPr/>
        </p:nvPicPr>
        <p:blipFill rotWithShape="1">
          <a:blip r:embed="rId4">
            <a:alphaModFix/>
          </a:blip>
          <a:srcRect b="7114"/>
          <a:stretch/>
        </p:blipFill>
        <p:spPr>
          <a:xfrm>
            <a:off x="8347725" y="891137"/>
            <a:ext cx="657949" cy="660701"/>
          </a:xfrm>
          <a:prstGeom prst="rect">
            <a:avLst/>
          </a:prstGeom>
          <a:noFill/>
          <a:ln>
            <a:noFill/>
          </a:ln>
        </p:spPr>
      </p:pic>
      <p:pic>
        <p:nvPicPr>
          <p:cNvPr id="203" name="Google Shape;203;p28"/>
          <p:cNvPicPr preferRelativeResize="0"/>
          <p:nvPr/>
        </p:nvPicPr>
        <p:blipFill rotWithShape="1">
          <a:blip r:embed="rId4">
            <a:alphaModFix/>
          </a:blip>
          <a:srcRect b="7114"/>
          <a:stretch/>
        </p:blipFill>
        <p:spPr>
          <a:xfrm>
            <a:off x="8347725" y="1788412"/>
            <a:ext cx="657949" cy="660701"/>
          </a:xfrm>
          <a:prstGeom prst="rect">
            <a:avLst/>
          </a:prstGeom>
          <a:noFill/>
          <a:ln>
            <a:noFill/>
          </a:ln>
        </p:spPr>
      </p:pic>
      <p:pic>
        <p:nvPicPr>
          <p:cNvPr id="204" name="Google Shape;204;p28"/>
          <p:cNvPicPr preferRelativeResize="0"/>
          <p:nvPr/>
        </p:nvPicPr>
        <p:blipFill rotWithShape="1">
          <a:blip r:embed="rId4">
            <a:alphaModFix/>
          </a:blip>
          <a:srcRect b="7114"/>
          <a:stretch/>
        </p:blipFill>
        <p:spPr>
          <a:xfrm>
            <a:off x="8347725" y="2753337"/>
            <a:ext cx="657949" cy="660701"/>
          </a:xfrm>
          <a:prstGeom prst="rect">
            <a:avLst/>
          </a:prstGeom>
          <a:noFill/>
          <a:ln>
            <a:noFill/>
          </a:ln>
        </p:spPr>
      </p:pic>
      <p:pic>
        <p:nvPicPr>
          <p:cNvPr id="205" name="Google Shape;205;p28"/>
          <p:cNvPicPr preferRelativeResize="0"/>
          <p:nvPr/>
        </p:nvPicPr>
        <p:blipFill rotWithShape="1">
          <a:blip r:embed="rId4">
            <a:alphaModFix/>
          </a:blip>
          <a:srcRect b="7114"/>
          <a:stretch/>
        </p:blipFill>
        <p:spPr>
          <a:xfrm>
            <a:off x="8347725" y="3650612"/>
            <a:ext cx="657949" cy="660701"/>
          </a:xfrm>
          <a:prstGeom prst="rect">
            <a:avLst/>
          </a:prstGeom>
          <a:noFill/>
          <a:ln>
            <a:noFill/>
          </a:ln>
        </p:spPr>
      </p:pic>
      <p:pic>
        <p:nvPicPr>
          <p:cNvPr id="206" name="Google Shape;206;p28"/>
          <p:cNvPicPr preferRelativeResize="0"/>
          <p:nvPr/>
        </p:nvPicPr>
        <p:blipFill rotWithShape="1">
          <a:blip r:embed="rId4">
            <a:alphaModFix/>
          </a:blip>
          <a:srcRect b="7114"/>
          <a:stretch/>
        </p:blipFill>
        <p:spPr>
          <a:xfrm>
            <a:off x="8347725" y="4547887"/>
            <a:ext cx="657949" cy="6607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555600"/>
            <a:ext cx="39699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latin typeface="Alegreya"/>
                <a:ea typeface="Alegreya"/>
                <a:cs typeface="Alegreya"/>
                <a:sym typeface="Alegreya"/>
              </a:rPr>
              <a:t>Artista Famosa</a:t>
            </a:r>
            <a:endParaRPr sz="3000">
              <a:latin typeface="Alegreya"/>
              <a:ea typeface="Alegreya"/>
              <a:cs typeface="Alegreya"/>
              <a:sym typeface="Alegreya"/>
            </a:endParaRPr>
          </a:p>
          <a:p>
            <a:pPr marL="0" lvl="0" indent="0" algn="l" rtl="0">
              <a:spcBef>
                <a:spcPts val="0"/>
              </a:spcBef>
              <a:spcAft>
                <a:spcPts val="0"/>
              </a:spcAft>
              <a:buNone/>
            </a:pPr>
            <a:endParaRPr sz="3000">
              <a:latin typeface="Alegreya"/>
              <a:ea typeface="Alegreya"/>
              <a:cs typeface="Alegreya"/>
              <a:sym typeface="Alegreya"/>
            </a:endParaRPr>
          </a:p>
        </p:txBody>
      </p:sp>
      <p:sp>
        <p:nvSpPr>
          <p:cNvPr id="61" name="Google Shape;61;p14"/>
          <p:cNvSpPr txBox="1">
            <a:spLocks noGrp="1"/>
          </p:cNvSpPr>
          <p:nvPr>
            <p:ph type="body" idx="1"/>
          </p:nvPr>
        </p:nvSpPr>
        <p:spPr>
          <a:xfrm>
            <a:off x="2954625" y="157275"/>
            <a:ext cx="5097600" cy="488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rgbClr val="000000"/>
                </a:solidFill>
                <a:latin typeface="Alegreya"/>
                <a:ea typeface="Alegreya"/>
                <a:cs typeface="Alegreya"/>
                <a:sym typeface="Alegreya"/>
              </a:rPr>
              <a:t>¿Cómo se llama la artista famosa?</a:t>
            </a:r>
            <a:endParaRPr sz="2000" dirty="0">
              <a:solidFill>
                <a:srgbClr val="000000"/>
              </a:solidFill>
              <a:latin typeface="Alegreya"/>
              <a:ea typeface="Alegreya"/>
              <a:cs typeface="Alegreya"/>
              <a:sym typeface="Alegreya"/>
            </a:endParaRPr>
          </a:p>
          <a:p>
            <a:pPr marL="0" lvl="0" indent="0" algn="l" rtl="0">
              <a:spcBef>
                <a:spcPts val="1600"/>
              </a:spcBef>
              <a:spcAft>
                <a:spcPts val="0"/>
              </a:spcAft>
              <a:buClr>
                <a:schemeClr val="dk1"/>
              </a:buClr>
              <a:buSzPts val="1100"/>
              <a:buFont typeface="Arial"/>
              <a:buNone/>
            </a:pPr>
            <a:r>
              <a:rPr lang="en" sz="2000" dirty="0">
                <a:solidFill>
                  <a:schemeClr val="dk1"/>
                </a:solidFill>
                <a:latin typeface="Alegreya"/>
                <a:ea typeface="Alegreya"/>
                <a:cs typeface="Alegreya"/>
                <a:sym typeface="Alegreya"/>
              </a:rPr>
              <a:t>¿De dónde </a:t>
            </a:r>
            <a:r>
              <a:rPr lang="en" sz="2000" dirty="0" smtClean="0">
                <a:solidFill>
                  <a:schemeClr val="dk1"/>
                </a:solidFill>
                <a:latin typeface="Alegreya"/>
                <a:ea typeface="Alegreya"/>
                <a:cs typeface="Alegreya"/>
                <a:sym typeface="Alegreya"/>
              </a:rPr>
              <a:t>era </a:t>
            </a:r>
            <a:r>
              <a:rPr lang="en" sz="2000" dirty="0">
                <a:solidFill>
                  <a:schemeClr val="dk1"/>
                </a:solidFill>
                <a:latin typeface="Alegreya"/>
                <a:ea typeface="Alegreya"/>
                <a:cs typeface="Alegreya"/>
                <a:sym typeface="Alegreya"/>
              </a:rPr>
              <a:t>la artista?</a:t>
            </a:r>
            <a:endParaRPr sz="2000" dirty="0">
              <a:solidFill>
                <a:srgbClr val="000000"/>
              </a:solidFill>
              <a:latin typeface="Alegreya"/>
              <a:ea typeface="Alegreya"/>
              <a:cs typeface="Alegreya"/>
              <a:sym typeface="Alegreya"/>
            </a:endParaRPr>
          </a:p>
          <a:p>
            <a:pPr marL="0" lvl="0" indent="0" algn="l" rtl="0">
              <a:spcBef>
                <a:spcPts val="1600"/>
              </a:spcBef>
              <a:spcAft>
                <a:spcPts val="0"/>
              </a:spcAft>
              <a:buNone/>
            </a:pPr>
            <a:r>
              <a:rPr lang="en" sz="2000" dirty="0">
                <a:solidFill>
                  <a:srgbClr val="000000"/>
                </a:solidFill>
                <a:latin typeface="Alegreya"/>
                <a:ea typeface="Alegreya"/>
                <a:cs typeface="Alegreya"/>
                <a:sym typeface="Alegreya"/>
              </a:rPr>
              <a:t>¿Qué tipo de pinturas pintó?</a:t>
            </a:r>
            <a:endParaRPr sz="2000" dirty="0">
              <a:solidFill>
                <a:srgbClr val="000000"/>
              </a:solidFill>
              <a:latin typeface="Alegreya"/>
              <a:ea typeface="Alegreya"/>
              <a:cs typeface="Alegreya"/>
              <a:sym typeface="Alegreya"/>
            </a:endParaRPr>
          </a:p>
          <a:p>
            <a:pPr marL="0" lvl="0" indent="0" algn="l" rtl="0">
              <a:spcBef>
                <a:spcPts val="1600"/>
              </a:spcBef>
              <a:spcAft>
                <a:spcPts val="0"/>
              </a:spcAft>
              <a:buClr>
                <a:schemeClr val="dk1"/>
              </a:buClr>
              <a:buSzPts val="1100"/>
              <a:buFont typeface="Arial"/>
              <a:buNone/>
            </a:pPr>
            <a:r>
              <a:rPr lang="en" sz="2000" dirty="0">
                <a:solidFill>
                  <a:schemeClr val="dk1"/>
                </a:solidFill>
                <a:latin typeface="Alegreya"/>
                <a:ea typeface="Alegreya"/>
                <a:cs typeface="Alegreya"/>
                <a:sym typeface="Alegreya"/>
              </a:rPr>
              <a:t>¿Cuáles símbolos usó mucho en su arte?</a:t>
            </a:r>
            <a:endParaRPr sz="2000" dirty="0">
              <a:solidFill>
                <a:srgbClr val="000000"/>
              </a:solidFill>
              <a:latin typeface="Alegreya"/>
              <a:ea typeface="Alegreya"/>
              <a:cs typeface="Alegreya"/>
              <a:sym typeface="Alegreya"/>
            </a:endParaRPr>
          </a:p>
          <a:p>
            <a:pPr marL="0" lvl="0" indent="0" algn="l" rtl="0">
              <a:spcBef>
                <a:spcPts val="1600"/>
              </a:spcBef>
              <a:spcAft>
                <a:spcPts val="0"/>
              </a:spcAft>
              <a:buNone/>
            </a:pPr>
            <a:r>
              <a:rPr lang="en" sz="2000" dirty="0">
                <a:solidFill>
                  <a:schemeClr val="dk1"/>
                </a:solidFill>
                <a:latin typeface="Alegreya"/>
                <a:ea typeface="Alegreya"/>
                <a:cs typeface="Alegreya"/>
                <a:sym typeface="Alegreya"/>
              </a:rPr>
              <a:t>¿Cómo se llama la casa de Kahlo?</a:t>
            </a:r>
            <a:endParaRPr sz="2000" dirty="0">
              <a:solidFill>
                <a:schemeClr val="dk1"/>
              </a:solidFill>
              <a:latin typeface="Alegreya"/>
              <a:ea typeface="Alegreya"/>
              <a:cs typeface="Alegreya"/>
              <a:sym typeface="Alegreya"/>
            </a:endParaRPr>
          </a:p>
          <a:p>
            <a:pPr marL="0" lvl="0" indent="0" algn="l" rtl="0">
              <a:spcBef>
                <a:spcPts val="1600"/>
              </a:spcBef>
              <a:spcAft>
                <a:spcPts val="0"/>
              </a:spcAft>
              <a:buClr>
                <a:schemeClr val="dk1"/>
              </a:buClr>
              <a:buSzPts val="1100"/>
              <a:buFont typeface="Arial"/>
              <a:buNone/>
            </a:pPr>
            <a:r>
              <a:rPr lang="en" sz="2000" dirty="0">
                <a:solidFill>
                  <a:schemeClr val="dk1"/>
                </a:solidFill>
                <a:latin typeface="Alegreya"/>
                <a:ea typeface="Alegreya"/>
                <a:cs typeface="Alegreya"/>
                <a:sym typeface="Alegreya"/>
              </a:rPr>
              <a:t>¿Con quién estaba casada?</a:t>
            </a:r>
            <a:endParaRPr sz="2000" dirty="0">
              <a:solidFill>
                <a:schemeClr val="dk1"/>
              </a:solidFill>
              <a:latin typeface="Alegreya"/>
              <a:ea typeface="Alegreya"/>
              <a:cs typeface="Alegreya"/>
              <a:sym typeface="Alegreya"/>
            </a:endParaRPr>
          </a:p>
          <a:p>
            <a:pPr marL="0" lvl="0" indent="0" algn="l" rtl="0">
              <a:spcBef>
                <a:spcPts val="1600"/>
              </a:spcBef>
              <a:spcAft>
                <a:spcPts val="0"/>
              </a:spcAft>
              <a:buNone/>
            </a:pPr>
            <a:r>
              <a:rPr lang="en" sz="2000" dirty="0">
                <a:solidFill>
                  <a:schemeClr val="dk1"/>
                </a:solidFill>
                <a:latin typeface="Alegreya"/>
                <a:ea typeface="Alegreya"/>
                <a:cs typeface="Alegreya"/>
                <a:sym typeface="Alegreya"/>
              </a:rPr>
              <a:t>¿Cuántos años tenía cuando se murió? </a:t>
            </a:r>
            <a:endParaRPr sz="2000" dirty="0">
              <a:solidFill>
                <a:schemeClr val="dk1"/>
              </a:solidFill>
              <a:latin typeface="Alegreya"/>
              <a:ea typeface="Alegreya"/>
              <a:cs typeface="Alegreya"/>
              <a:sym typeface="Alegreya"/>
            </a:endParaRPr>
          </a:p>
          <a:p>
            <a:pPr marL="0" lvl="0" indent="0" algn="l" rtl="0">
              <a:spcBef>
                <a:spcPts val="1600"/>
              </a:spcBef>
              <a:spcAft>
                <a:spcPts val="1600"/>
              </a:spcAft>
              <a:buClr>
                <a:schemeClr val="dk1"/>
              </a:buClr>
              <a:buSzPts val="1100"/>
              <a:buFont typeface="Arial"/>
              <a:buNone/>
            </a:pPr>
            <a:r>
              <a:rPr lang="en" sz="2000" dirty="0">
                <a:solidFill>
                  <a:schemeClr val="dk1"/>
                </a:solidFill>
                <a:latin typeface="Alegreya"/>
                <a:ea typeface="Alegreya"/>
                <a:cs typeface="Alegreya"/>
                <a:sym typeface="Alegreya"/>
              </a:rPr>
              <a:t>Escribe tres palabras importantes sobre su arte:</a:t>
            </a:r>
            <a:br>
              <a:rPr lang="en" sz="2000" dirty="0">
                <a:solidFill>
                  <a:schemeClr val="dk1"/>
                </a:solidFill>
                <a:latin typeface="Alegreya"/>
                <a:ea typeface="Alegreya"/>
                <a:cs typeface="Alegreya"/>
                <a:sym typeface="Alegreya"/>
              </a:rPr>
            </a:br>
            <a:r>
              <a:rPr lang="en" sz="2000" b="1" dirty="0">
                <a:solidFill>
                  <a:srgbClr val="FF9900"/>
                </a:solidFill>
                <a:latin typeface="Alegreya"/>
                <a:ea typeface="Alegreya"/>
                <a:cs typeface="Alegreya"/>
                <a:sym typeface="Alegreya"/>
              </a:rPr>
              <a:t>AUTORRETRATOS</a:t>
            </a:r>
            <a:r>
              <a:rPr lang="en" sz="2000" dirty="0">
                <a:solidFill>
                  <a:srgbClr val="9900FF"/>
                </a:solidFill>
                <a:latin typeface="Alegreya"/>
                <a:ea typeface="Alegreya"/>
                <a:cs typeface="Alegreya"/>
                <a:sym typeface="Alegreya"/>
              </a:rPr>
              <a:t>, </a:t>
            </a:r>
            <a:r>
              <a:rPr lang="en" sz="2000" b="1" dirty="0">
                <a:solidFill>
                  <a:srgbClr val="9900FF"/>
                </a:solidFill>
                <a:latin typeface="Alegreya"/>
                <a:ea typeface="Alegreya"/>
                <a:cs typeface="Alegreya"/>
                <a:sym typeface="Alegreya"/>
              </a:rPr>
              <a:t>ANIMALES</a:t>
            </a:r>
            <a:r>
              <a:rPr lang="en" sz="2000" dirty="0">
                <a:solidFill>
                  <a:srgbClr val="9900FF"/>
                </a:solidFill>
                <a:latin typeface="Alegreya"/>
                <a:ea typeface="Alegreya"/>
                <a:cs typeface="Alegreya"/>
                <a:sym typeface="Alegreya"/>
              </a:rPr>
              <a:t>, </a:t>
            </a:r>
            <a:r>
              <a:rPr lang="en" sz="2000" b="1" dirty="0">
                <a:solidFill>
                  <a:srgbClr val="FF0000"/>
                </a:solidFill>
                <a:latin typeface="Alegreya"/>
                <a:ea typeface="Alegreya"/>
                <a:cs typeface="Alegreya"/>
                <a:sym typeface="Alegreya"/>
              </a:rPr>
              <a:t>DOLOR</a:t>
            </a:r>
            <a:endParaRPr sz="2000" b="1" dirty="0">
              <a:solidFill>
                <a:srgbClr val="FF0000"/>
              </a:solidFill>
              <a:latin typeface="Alegreya"/>
              <a:ea typeface="Alegreya"/>
              <a:cs typeface="Alegreya"/>
              <a:sym typeface="Alegreya"/>
            </a:endParaRPr>
          </a:p>
        </p:txBody>
      </p:sp>
      <p:pic>
        <p:nvPicPr>
          <p:cNvPr id="62" name="Google Shape;62;p14"/>
          <p:cNvPicPr preferRelativeResize="0"/>
          <p:nvPr/>
        </p:nvPicPr>
        <p:blipFill>
          <a:blip r:embed="rId3">
            <a:alphaModFix/>
          </a:blip>
          <a:stretch>
            <a:fillRect/>
          </a:stretch>
        </p:blipFill>
        <p:spPr>
          <a:xfrm>
            <a:off x="311699" y="1173875"/>
            <a:ext cx="2421425" cy="3655151"/>
          </a:xfrm>
          <a:prstGeom prst="rect">
            <a:avLst/>
          </a:prstGeom>
          <a:noFill/>
          <a:ln>
            <a:noFill/>
          </a:ln>
        </p:spPr>
      </p:pic>
      <p:pic>
        <p:nvPicPr>
          <p:cNvPr id="63" name="Google Shape;63;p14"/>
          <p:cNvPicPr preferRelativeResize="0"/>
          <p:nvPr/>
        </p:nvPicPr>
        <p:blipFill rotWithShape="1">
          <a:blip r:embed="rId4">
            <a:alphaModFix/>
          </a:blip>
          <a:srcRect b="7114"/>
          <a:stretch/>
        </p:blipFill>
        <p:spPr>
          <a:xfrm>
            <a:off x="8347725" y="-6138"/>
            <a:ext cx="657949" cy="660701"/>
          </a:xfrm>
          <a:prstGeom prst="rect">
            <a:avLst/>
          </a:prstGeom>
          <a:noFill/>
          <a:ln>
            <a:noFill/>
          </a:ln>
        </p:spPr>
      </p:pic>
      <p:pic>
        <p:nvPicPr>
          <p:cNvPr id="64" name="Google Shape;64;p14"/>
          <p:cNvPicPr preferRelativeResize="0"/>
          <p:nvPr/>
        </p:nvPicPr>
        <p:blipFill rotWithShape="1">
          <a:blip r:embed="rId4">
            <a:alphaModFix/>
          </a:blip>
          <a:srcRect b="7114"/>
          <a:stretch/>
        </p:blipFill>
        <p:spPr>
          <a:xfrm>
            <a:off x="8347725" y="891137"/>
            <a:ext cx="657949" cy="660701"/>
          </a:xfrm>
          <a:prstGeom prst="rect">
            <a:avLst/>
          </a:prstGeom>
          <a:noFill/>
          <a:ln>
            <a:noFill/>
          </a:ln>
        </p:spPr>
      </p:pic>
      <p:pic>
        <p:nvPicPr>
          <p:cNvPr id="65" name="Google Shape;65;p14"/>
          <p:cNvPicPr preferRelativeResize="0"/>
          <p:nvPr/>
        </p:nvPicPr>
        <p:blipFill rotWithShape="1">
          <a:blip r:embed="rId4">
            <a:alphaModFix/>
          </a:blip>
          <a:srcRect b="7114"/>
          <a:stretch/>
        </p:blipFill>
        <p:spPr>
          <a:xfrm>
            <a:off x="8347725" y="1788412"/>
            <a:ext cx="657949" cy="660701"/>
          </a:xfrm>
          <a:prstGeom prst="rect">
            <a:avLst/>
          </a:prstGeom>
          <a:noFill/>
          <a:ln>
            <a:noFill/>
          </a:ln>
        </p:spPr>
      </p:pic>
      <p:pic>
        <p:nvPicPr>
          <p:cNvPr id="66" name="Google Shape;66;p14"/>
          <p:cNvPicPr preferRelativeResize="0"/>
          <p:nvPr/>
        </p:nvPicPr>
        <p:blipFill rotWithShape="1">
          <a:blip r:embed="rId4">
            <a:alphaModFix/>
          </a:blip>
          <a:srcRect b="7114"/>
          <a:stretch/>
        </p:blipFill>
        <p:spPr>
          <a:xfrm>
            <a:off x="8347725" y="2753337"/>
            <a:ext cx="657949" cy="660701"/>
          </a:xfrm>
          <a:prstGeom prst="rect">
            <a:avLst/>
          </a:prstGeom>
          <a:noFill/>
          <a:ln>
            <a:noFill/>
          </a:ln>
        </p:spPr>
      </p:pic>
      <p:pic>
        <p:nvPicPr>
          <p:cNvPr id="67" name="Google Shape;67;p14"/>
          <p:cNvPicPr preferRelativeResize="0"/>
          <p:nvPr/>
        </p:nvPicPr>
        <p:blipFill rotWithShape="1">
          <a:blip r:embed="rId4">
            <a:alphaModFix/>
          </a:blip>
          <a:srcRect b="7114"/>
          <a:stretch/>
        </p:blipFill>
        <p:spPr>
          <a:xfrm>
            <a:off x="8347725" y="3650612"/>
            <a:ext cx="657949" cy="660701"/>
          </a:xfrm>
          <a:prstGeom prst="rect">
            <a:avLst/>
          </a:prstGeom>
          <a:noFill/>
          <a:ln>
            <a:noFill/>
          </a:ln>
        </p:spPr>
      </p:pic>
      <p:pic>
        <p:nvPicPr>
          <p:cNvPr id="68" name="Google Shape;68;p14"/>
          <p:cNvPicPr preferRelativeResize="0"/>
          <p:nvPr/>
        </p:nvPicPr>
        <p:blipFill rotWithShape="1">
          <a:blip r:embed="rId4">
            <a:alphaModFix/>
          </a:blip>
          <a:srcRect b="7114"/>
          <a:stretch/>
        </p:blipFill>
        <p:spPr>
          <a:xfrm>
            <a:off x="8347725" y="4547887"/>
            <a:ext cx="657949" cy="6607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311700" y="555600"/>
            <a:ext cx="39699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latin typeface="Alegreya"/>
                <a:ea typeface="Alegreya"/>
                <a:cs typeface="Alegreya"/>
                <a:sym typeface="Alegreya"/>
              </a:rPr>
              <a:t>Artista Famosa</a:t>
            </a:r>
            <a:endParaRPr sz="3000">
              <a:latin typeface="Alegreya"/>
              <a:ea typeface="Alegreya"/>
              <a:cs typeface="Alegreya"/>
              <a:sym typeface="Alegreya"/>
            </a:endParaRPr>
          </a:p>
          <a:p>
            <a:pPr marL="0" lvl="0" indent="0" algn="l" rtl="0">
              <a:spcBef>
                <a:spcPts val="0"/>
              </a:spcBef>
              <a:spcAft>
                <a:spcPts val="0"/>
              </a:spcAft>
              <a:buNone/>
            </a:pPr>
            <a:r>
              <a:rPr lang="en" sz="3000">
                <a:latin typeface="Alegreya"/>
                <a:ea typeface="Alegreya"/>
                <a:cs typeface="Alegreya"/>
                <a:sym typeface="Alegreya"/>
              </a:rPr>
              <a:t>Mexicana</a:t>
            </a:r>
            <a:endParaRPr sz="3000">
              <a:latin typeface="Alegreya"/>
              <a:ea typeface="Alegreya"/>
              <a:cs typeface="Alegreya"/>
              <a:sym typeface="Alegreya"/>
            </a:endParaRPr>
          </a:p>
        </p:txBody>
      </p:sp>
      <p:sp>
        <p:nvSpPr>
          <p:cNvPr id="74" name="Google Shape;74;p15"/>
          <p:cNvSpPr txBox="1">
            <a:spLocks noGrp="1"/>
          </p:cNvSpPr>
          <p:nvPr>
            <p:ph type="body" idx="1"/>
          </p:nvPr>
        </p:nvSpPr>
        <p:spPr>
          <a:xfrm>
            <a:off x="311700" y="1389600"/>
            <a:ext cx="37512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La artista famosa se llama </a:t>
            </a:r>
            <a:endParaRPr sz="2000"/>
          </a:p>
          <a:p>
            <a:pPr marL="0" lvl="0" indent="0" algn="l" rtl="0">
              <a:spcBef>
                <a:spcPts val="1600"/>
              </a:spcBef>
              <a:spcAft>
                <a:spcPts val="1600"/>
              </a:spcAft>
              <a:buNone/>
            </a:pPr>
            <a:r>
              <a:rPr lang="en" sz="4800">
                <a:solidFill>
                  <a:srgbClr val="00387E"/>
                </a:solidFill>
                <a:latin typeface="Bree Serif"/>
                <a:ea typeface="Bree Serif"/>
                <a:cs typeface="Bree Serif"/>
                <a:sym typeface="Bree Serif"/>
              </a:rPr>
              <a:t>FRIDA KAHLO</a:t>
            </a:r>
            <a:endParaRPr sz="4800">
              <a:solidFill>
                <a:srgbClr val="00387E"/>
              </a:solidFill>
              <a:latin typeface="Bree Serif"/>
              <a:ea typeface="Bree Serif"/>
              <a:cs typeface="Bree Serif"/>
              <a:sym typeface="Bree Serif"/>
            </a:endParaRPr>
          </a:p>
        </p:txBody>
      </p:sp>
      <p:pic>
        <p:nvPicPr>
          <p:cNvPr id="75" name="Google Shape;75;p15"/>
          <p:cNvPicPr preferRelativeResize="0"/>
          <p:nvPr/>
        </p:nvPicPr>
        <p:blipFill>
          <a:blip r:embed="rId3">
            <a:alphaModFix/>
          </a:blip>
          <a:stretch>
            <a:fillRect/>
          </a:stretch>
        </p:blipFill>
        <p:spPr>
          <a:xfrm>
            <a:off x="2415426" y="1897875"/>
            <a:ext cx="1432825" cy="2162850"/>
          </a:xfrm>
          <a:prstGeom prst="rect">
            <a:avLst/>
          </a:prstGeom>
          <a:noFill/>
          <a:ln>
            <a:noFill/>
          </a:ln>
        </p:spPr>
      </p:pic>
      <p:pic>
        <p:nvPicPr>
          <p:cNvPr id="76" name="Google Shape;76;p15"/>
          <p:cNvPicPr preferRelativeResize="0"/>
          <p:nvPr/>
        </p:nvPicPr>
        <p:blipFill>
          <a:blip r:embed="rId4">
            <a:alphaModFix/>
          </a:blip>
          <a:stretch>
            <a:fillRect/>
          </a:stretch>
        </p:blipFill>
        <p:spPr>
          <a:xfrm>
            <a:off x="3975200" y="409511"/>
            <a:ext cx="1494675" cy="1903014"/>
          </a:xfrm>
          <a:prstGeom prst="rect">
            <a:avLst/>
          </a:prstGeom>
          <a:noFill/>
          <a:ln>
            <a:noFill/>
          </a:ln>
        </p:spPr>
      </p:pic>
      <p:pic>
        <p:nvPicPr>
          <p:cNvPr id="77" name="Google Shape;77;p15"/>
          <p:cNvPicPr preferRelativeResize="0"/>
          <p:nvPr/>
        </p:nvPicPr>
        <p:blipFill>
          <a:blip r:embed="rId5">
            <a:alphaModFix/>
          </a:blip>
          <a:stretch>
            <a:fillRect/>
          </a:stretch>
        </p:blipFill>
        <p:spPr>
          <a:xfrm>
            <a:off x="5596800" y="409500"/>
            <a:ext cx="3470110" cy="4144300"/>
          </a:xfrm>
          <a:prstGeom prst="rect">
            <a:avLst/>
          </a:prstGeom>
          <a:noFill/>
          <a:ln>
            <a:noFill/>
          </a:ln>
        </p:spPr>
      </p:pic>
      <p:pic>
        <p:nvPicPr>
          <p:cNvPr id="78" name="Google Shape;78;p15"/>
          <p:cNvPicPr preferRelativeResize="0"/>
          <p:nvPr/>
        </p:nvPicPr>
        <p:blipFill>
          <a:blip r:embed="rId6">
            <a:alphaModFix/>
          </a:blip>
          <a:stretch>
            <a:fillRect/>
          </a:stretch>
        </p:blipFill>
        <p:spPr>
          <a:xfrm>
            <a:off x="3975194" y="2400657"/>
            <a:ext cx="1494674" cy="21683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176325" y="199900"/>
            <a:ext cx="4143900" cy="757500"/>
          </a:xfrm>
          <a:prstGeom prst="rect">
            <a:avLst/>
          </a:prstGeom>
          <a:solidFill>
            <a:srgbClr val="FFFFFF"/>
          </a:solidFill>
          <a:ln w="19050" cap="flat" cmpd="sng">
            <a:solidFill>
              <a:srgbClr val="FFCC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latin typeface="Caveat"/>
                <a:ea typeface="Caveat"/>
                <a:cs typeface="Caveat"/>
                <a:sym typeface="Caveat"/>
              </a:rPr>
              <a:t>¿De dónde es Frida Kahlo?</a:t>
            </a:r>
            <a:endParaRPr sz="3000">
              <a:latin typeface="Caveat"/>
              <a:ea typeface="Caveat"/>
              <a:cs typeface="Caveat"/>
              <a:sym typeface="Caveat"/>
            </a:endParaRPr>
          </a:p>
        </p:txBody>
      </p:sp>
      <p:pic>
        <p:nvPicPr>
          <p:cNvPr id="84" name="Google Shape;84;p16"/>
          <p:cNvPicPr preferRelativeResize="0"/>
          <p:nvPr/>
        </p:nvPicPr>
        <p:blipFill rotWithShape="1">
          <a:blip r:embed="rId3">
            <a:alphaModFix/>
          </a:blip>
          <a:srcRect b="13748"/>
          <a:stretch/>
        </p:blipFill>
        <p:spPr>
          <a:xfrm>
            <a:off x="4395650" y="199900"/>
            <a:ext cx="4510025" cy="4743675"/>
          </a:xfrm>
          <a:prstGeom prst="rect">
            <a:avLst/>
          </a:prstGeom>
          <a:noFill/>
          <a:ln w="9525" cap="flat" cmpd="sng">
            <a:solidFill>
              <a:srgbClr val="FFCCFF"/>
            </a:solidFill>
            <a:prstDash val="solid"/>
            <a:round/>
            <a:headEnd type="none" w="sm" len="sm"/>
            <a:tailEnd type="none" w="sm" len="sm"/>
          </a:ln>
        </p:spPr>
      </p:pic>
      <p:pic>
        <p:nvPicPr>
          <p:cNvPr id="85" name="Google Shape;85;p16"/>
          <p:cNvPicPr preferRelativeResize="0"/>
          <p:nvPr/>
        </p:nvPicPr>
        <p:blipFill>
          <a:blip r:embed="rId4">
            <a:alphaModFix/>
          </a:blip>
          <a:stretch>
            <a:fillRect/>
          </a:stretch>
        </p:blipFill>
        <p:spPr>
          <a:xfrm>
            <a:off x="202850" y="1122400"/>
            <a:ext cx="4090850" cy="2388202"/>
          </a:xfrm>
          <a:prstGeom prst="rect">
            <a:avLst/>
          </a:prstGeom>
          <a:noFill/>
          <a:ln>
            <a:noFill/>
          </a:ln>
        </p:spPr>
      </p:pic>
      <p:pic>
        <p:nvPicPr>
          <p:cNvPr id="86" name="Google Shape;86;p16"/>
          <p:cNvPicPr preferRelativeResize="0"/>
          <p:nvPr/>
        </p:nvPicPr>
        <p:blipFill>
          <a:blip r:embed="rId5">
            <a:alphaModFix/>
          </a:blip>
          <a:stretch>
            <a:fillRect/>
          </a:stretch>
        </p:blipFill>
        <p:spPr>
          <a:xfrm rot="-814821">
            <a:off x="3197705" y="3344236"/>
            <a:ext cx="2212996" cy="1481079"/>
          </a:xfrm>
          <a:prstGeom prst="rect">
            <a:avLst/>
          </a:prstGeom>
          <a:noFill/>
          <a:ln w="9525" cap="flat" cmpd="sng">
            <a:solidFill>
              <a:srgbClr val="FFCCFF"/>
            </a:solidFill>
            <a:prstDash val="solid"/>
            <a:round/>
            <a:headEnd type="none" w="sm" len="sm"/>
            <a:tailEnd type="none" w="sm" len="sm"/>
          </a:ln>
        </p:spPr>
      </p:pic>
      <p:pic>
        <p:nvPicPr>
          <p:cNvPr id="87" name="Google Shape;87;p16"/>
          <p:cNvPicPr preferRelativeResize="0"/>
          <p:nvPr/>
        </p:nvPicPr>
        <p:blipFill>
          <a:blip r:embed="rId6">
            <a:alphaModFix/>
          </a:blip>
          <a:stretch>
            <a:fillRect/>
          </a:stretch>
        </p:blipFill>
        <p:spPr>
          <a:xfrm rot="879161">
            <a:off x="339429" y="3222535"/>
            <a:ext cx="2075171" cy="1556385"/>
          </a:xfrm>
          <a:prstGeom prst="rect">
            <a:avLst/>
          </a:prstGeom>
          <a:noFill/>
          <a:ln w="9525" cap="flat" cmpd="sng">
            <a:solidFill>
              <a:srgbClr val="FFCCFF"/>
            </a:solidFill>
            <a:prstDash val="solid"/>
            <a:round/>
            <a:headEnd type="none" w="sm" len="sm"/>
            <a:tailEnd type="none" w="sm" len="sm"/>
          </a:ln>
        </p:spPr>
      </p:pic>
      <p:pic>
        <p:nvPicPr>
          <p:cNvPr id="88" name="Google Shape;88;p16"/>
          <p:cNvPicPr preferRelativeResize="0"/>
          <p:nvPr/>
        </p:nvPicPr>
        <p:blipFill>
          <a:blip r:embed="rId7">
            <a:alphaModFix/>
          </a:blip>
          <a:stretch>
            <a:fillRect/>
          </a:stretch>
        </p:blipFill>
        <p:spPr>
          <a:xfrm rot="762270">
            <a:off x="2831501" y="1045576"/>
            <a:ext cx="1990398" cy="1332249"/>
          </a:xfrm>
          <a:prstGeom prst="rect">
            <a:avLst/>
          </a:prstGeom>
          <a:noFill/>
          <a:ln w="9525" cap="flat" cmpd="sng">
            <a:solidFill>
              <a:schemeClr val="dk2"/>
            </a:solidFill>
            <a:prstDash val="solid"/>
            <a:round/>
            <a:headEnd type="none" w="sm" len="sm"/>
            <a:tailEnd type="none" w="sm" len="sm"/>
          </a:ln>
        </p:spPr>
      </p:pic>
      <p:sp>
        <p:nvSpPr>
          <p:cNvPr id="89" name="Google Shape;89;p16"/>
          <p:cNvSpPr/>
          <p:nvPr/>
        </p:nvSpPr>
        <p:spPr>
          <a:xfrm>
            <a:off x="5856700" y="3121700"/>
            <a:ext cx="1322400" cy="757500"/>
          </a:xfrm>
          <a:prstGeom prst="roundRect">
            <a:avLst>
              <a:gd name="adj" fmla="val 16667"/>
            </a:avLst>
          </a:prstGeom>
          <a:noFill/>
          <a:ln w="38100" cap="flat" cmpd="sng">
            <a:solidFill>
              <a:srgbClr val="FFCC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95" name="Google Shape;95;p17"/>
          <p:cNvSpPr txBox="1">
            <a:spLocks noGrp="1"/>
          </p:cNvSpPr>
          <p:nvPr>
            <p:ph type="title"/>
          </p:nvPr>
        </p:nvSpPr>
        <p:spPr>
          <a:xfrm>
            <a:off x="106500" y="364100"/>
            <a:ext cx="5283300" cy="7575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Alegreya"/>
                <a:ea typeface="Alegreya"/>
                <a:cs typeface="Alegreya"/>
                <a:sym typeface="Alegreya"/>
              </a:rPr>
              <a:t>Frida Kahlo es de México.</a:t>
            </a:r>
            <a:endParaRPr>
              <a:latin typeface="Alegreya"/>
              <a:ea typeface="Alegreya"/>
              <a:cs typeface="Alegreya"/>
              <a:sym typeface="Alegreya"/>
            </a:endParaRPr>
          </a:p>
        </p:txBody>
      </p:sp>
      <p:pic>
        <p:nvPicPr>
          <p:cNvPr id="96" name="Google Shape;96;p17"/>
          <p:cNvPicPr preferRelativeResize="0"/>
          <p:nvPr/>
        </p:nvPicPr>
        <p:blipFill>
          <a:blip r:embed="rId4">
            <a:alphaModFix/>
          </a:blip>
          <a:stretch>
            <a:fillRect/>
          </a:stretch>
        </p:blipFill>
        <p:spPr>
          <a:xfrm>
            <a:off x="3939700" y="875477"/>
            <a:ext cx="1155150" cy="962625"/>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260475" y="150475"/>
            <a:ext cx="4870800" cy="14091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Comfortaa"/>
                <a:ea typeface="Comfortaa"/>
                <a:cs typeface="Comfortaa"/>
                <a:sym typeface="Comfortaa"/>
              </a:rPr>
              <a:t>Durante su vida, </a:t>
            </a:r>
            <a:br>
              <a:rPr lang="en">
                <a:solidFill>
                  <a:srgbClr val="FFFFFF"/>
                </a:solidFill>
                <a:latin typeface="Comfortaa"/>
                <a:ea typeface="Comfortaa"/>
                <a:cs typeface="Comfortaa"/>
                <a:sym typeface="Comfortaa"/>
              </a:rPr>
            </a:br>
            <a:r>
              <a:rPr lang="en">
                <a:solidFill>
                  <a:srgbClr val="FFFFFF"/>
                </a:solidFill>
                <a:latin typeface="Comfortaa"/>
                <a:ea typeface="Comfortaa"/>
                <a:cs typeface="Comfortaa"/>
                <a:sym typeface="Comfortaa"/>
              </a:rPr>
              <a:t>Frida Kahlo </a:t>
            </a:r>
            <a:r>
              <a:rPr lang="en">
                <a:solidFill>
                  <a:srgbClr val="FFFF00"/>
                </a:solidFill>
                <a:latin typeface="Comfortaa"/>
                <a:ea typeface="Comfortaa"/>
                <a:cs typeface="Comfortaa"/>
                <a:sym typeface="Comfortaa"/>
              </a:rPr>
              <a:t>pintó</a:t>
            </a:r>
            <a:r>
              <a:rPr lang="en">
                <a:solidFill>
                  <a:srgbClr val="FFFFFF"/>
                </a:solidFill>
                <a:latin typeface="Comfortaa"/>
                <a:ea typeface="Comfortaa"/>
                <a:cs typeface="Comfortaa"/>
                <a:sym typeface="Comfortaa"/>
              </a:rPr>
              <a:t> </a:t>
            </a:r>
            <a:r>
              <a:rPr lang="en" sz="3000" b="1">
                <a:solidFill>
                  <a:srgbClr val="FFFFFF"/>
                </a:solidFill>
                <a:latin typeface="Comfortaa"/>
                <a:ea typeface="Comfortaa"/>
                <a:cs typeface="Comfortaa"/>
                <a:sym typeface="Comfortaa"/>
              </a:rPr>
              <a:t>autorretratos</a:t>
            </a:r>
            <a:r>
              <a:rPr lang="en">
                <a:solidFill>
                  <a:srgbClr val="FFFFFF"/>
                </a:solidFill>
                <a:latin typeface="Comfortaa"/>
                <a:ea typeface="Comfortaa"/>
                <a:cs typeface="Comfortaa"/>
                <a:sym typeface="Comfortaa"/>
              </a:rPr>
              <a:t>.</a:t>
            </a:r>
            <a:endParaRPr>
              <a:solidFill>
                <a:srgbClr val="FFFFFF"/>
              </a:solidFill>
              <a:latin typeface="Comfortaa"/>
              <a:ea typeface="Comfortaa"/>
              <a:cs typeface="Comfortaa"/>
              <a:sym typeface="Comfortaa"/>
            </a:endParaRPr>
          </a:p>
        </p:txBody>
      </p:sp>
      <p:pic>
        <p:nvPicPr>
          <p:cNvPr id="102" name="Google Shape;102;p18"/>
          <p:cNvPicPr preferRelativeResize="0"/>
          <p:nvPr/>
        </p:nvPicPr>
        <p:blipFill>
          <a:blip r:embed="rId3">
            <a:alphaModFix/>
          </a:blip>
          <a:stretch>
            <a:fillRect/>
          </a:stretch>
        </p:blipFill>
        <p:spPr>
          <a:xfrm>
            <a:off x="260475" y="1661011"/>
            <a:ext cx="2431825" cy="3298025"/>
          </a:xfrm>
          <a:prstGeom prst="rect">
            <a:avLst/>
          </a:prstGeom>
          <a:noFill/>
          <a:ln>
            <a:noFill/>
          </a:ln>
        </p:spPr>
      </p:pic>
      <p:pic>
        <p:nvPicPr>
          <p:cNvPr id="103" name="Google Shape;103;p18"/>
          <p:cNvPicPr preferRelativeResize="0"/>
          <p:nvPr/>
        </p:nvPicPr>
        <p:blipFill>
          <a:blip r:embed="rId4">
            <a:alphaModFix/>
          </a:blip>
          <a:stretch>
            <a:fillRect/>
          </a:stretch>
        </p:blipFill>
        <p:spPr>
          <a:xfrm>
            <a:off x="5523450" y="426273"/>
            <a:ext cx="3301650" cy="4290950"/>
          </a:xfrm>
          <a:prstGeom prst="rect">
            <a:avLst/>
          </a:prstGeom>
          <a:noFill/>
          <a:ln>
            <a:noFill/>
          </a:ln>
        </p:spPr>
      </p:pic>
      <p:pic>
        <p:nvPicPr>
          <p:cNvPr id="104" name="Google Shape;104;p18"/>
          <p:cNvPicPr preferRelativeResize="0"/>
          <p:nvPr/>
        </p:nvPicPr>
        <p:blipFill>
          <a:blip r:embed="rId5">
            <a:alphaModFix/>
          </a:blip>
          <a:stretch>
            <a:fillRect/>
          </a:stretch>
        </p:blipFill>
        <p:spPr>
          <a:xfrm>
            <a:off x="2992975" y="1902825"/>
            <a:ext cx="2116440" cy="2814400"/>
          </a:xfrm>
          <a:prstGeom prst="rect">
            <a:avLst/>
          </a:prstGeom>
          <a:noFill/>
          <a:ln>
            <a:noFill/>
          </a:ln>
        </p:spPr>
      </p:pic>
      <p:pic>
        <p:nvPicPr>
          <p:cNvPr id="105" name="Google Shape;105;p18"/>
          <p:cNvPicPr preferRelativeResize="0"/>
          <p:nvPr/>
        </p:nvPicPr>
        <p:blipFill>
          <a:blip r:embed="rId6">
            <a:alphaModFix/>
          </a:blip>
          <a:stretch>
            <a:fillRect/>
          </a:stretch>
        </p:blipFill>
        <p:spPr>
          <a:xfrm flipH="1">
            <a:off x="4165371" y="577793"/>
            <a:ext cx="813251" cy="656823"/>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84625" y="72275"/>
            <a:ext cx="5300700" cy="16083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Comfortaa"/>
                <a:ea typeface="Comfortaa"/>
                <a:cs typeface="Comfortaa"/>
                <a:sym typeface="Comfortaa"/>
              </a:rPr>
              <a:t>Uno de los símbolos en su arte son </a:t>
            </a:r>
            <a:r>
              <a:rPr lang="en">
                <a:solidFill>
                  <a:srgbClr val="FFFFFF"/>
                </a:solidFill>
                <a:highlight>
                  <a:srgbClr val="6AA84F"/>
                </a:highlight>
                <a:latin typeface="Comfortaa"/>
                <a:ea typeface="Comfortaa"/>
                <a:cs typeface="Comfortaa"/>
                <a:sym typeface="Comfortaa"/>
              </a:rPr>
              <a:t>los animales</a:t>
            </a:r>
            <a:r>
              <a:rPr lang="en">
                <a:solidFill>
                  <a:srgbClr val="FFFFFF"/>
                </a:solidFill>
                <a:latin typeface="Comfortaa"/>
                <a:ea typeface="Comfortaa"/>
                <a:cs typeface="Comfortaa"/>
                <a:sym typeface="Comfortaa"/>
              </a:rPr>
              <a:t>.</a:t>
            </a:r>
            <a:endParaRPr>
              <a:solidFill>
                <a:srgbClr val="FFFFFF"/>
              </a:solidFill>
              <a:latin typeface="Comfortaa"/>
              <a:ea typeface="Comfortaa"/>
              <a:cs typeface="Comfortaa"/>
              <a:sym typeface="Comfortaa"/>
            </a:endParaRPr>
          </a:p>
        </p:txBody>
      </p:sp>
      <p:pic>
        <p:nvPicPr>
          <p:cNvPr id="111" name="Google Shape;111;p19"/>
          <p:cNvPicPr preferRelativeResize="0"/>
          <p:nvPr/>
        </p:nvPicPr>
        <p:blipFill>
          <a:blip r:embed="rId3">
            <a:alphaModFix/>
          </a:blip>
          <a:stretch>
            <a:fillRect/>
          </a:stretch>
        </p:blipFill>
        <p:spPr>
          <a:xfrm>
            <a:off x="147125" y="1724261"/>
            <a:ext cx="2431825" cy="3298025"/>
          </a:xfrm>
          <a:prstGeom prst="rect">
            <a:avLst/>
          </a:prstGeom>
          <a:noFill/>
          <a:ln>
            <a:noFill/>
          </a:ln>
        </p:spPr>
      </p:pic>
      <p:pic>
        <p:nvPicPr>
          <p:cNvPr id="112" name="Google Shape;112;p19"/>
          <p:cNvPicPr preferRelativeResize="0"/>
          <p:nvPr/>
        </p:nvPicPr>
        <p:blipFill>
          <a:blip r:embed="rId4">
            <a:alphaModFix/>
          </a:blip>
          <a:stretch>
            <a:fillRect/>
          </a:stretch>
        </p:blipFill>
        <p:spPr>
          <a:xfrm>
            <a:off x="3102075" y="2207875"/>
            <a:ext cx="2116440" cy="2814400"/>
          </a:xfrm>
          <a:prstGeom prst="rect">
            <a:avLst/>
          </a:prstGeom>
          <a:noFill/>
          <a:ln>
            <a:noFill/>
          </a:ln>
        </p:spPr>
      </p:pic>
      <p:pic>
        <p:nvPicPr>
          <p:cNvPr id="113" name="Google Shape;113;p19"/>
          <p:cNvPicPr preferRelativeResize="0"/>
          <p:nvPr/>
        </p:nvPicPr>
        <p:blipFill>
          <a:blip r:embed="rId5">
            <a:alphaModFix/>
          </a:blip>
          <a:stretch>
            <a:fillRect/>
          </a:stretch>
        </p:blipFill>
        <p:spPr>
          <a:xfrm flipH="1">
            <a:off x="4576194" y="1463298"/>
            <a:ext cx="678481" cy="547975"/>
          </a:xfrm>
          <a:prstGeom prst="rect">
            <a:avLst/>
          </a:prstGeom>
          <a:noFill/>
          <a:ln>
            <a:noFill/>
          </a:ln>
        </p:spPr>
      </p:pic>
      <p:pic>
        <p:nvPicPr>
          <p:cNvPr id="114" name="Google Shape;114;p19"/>
          <p:cNvPicPr preferRelativeResize="0"/>
          <p:nvPr/>
        </p:nvPicPr>
        <p:blipFill>
          <a:blip r:embed="rId6">
            <a:alphaModFix/>
          </a:blip>
          <a:stretch>
            <a:fillRect/>
          </a:stretch>
        </p:blipFill>
        <p:spPr>
          <a:xfrm>
            <a:off x="5523450" y="426273"/>
            <a:ext cx="3301650" cy="4290950"/>
          </a:xfrm>
          <a:prstGeom prst="rect">
            <a:avLst/>
          </a:prstGeom>
          <a:noFill/>
          <a:ln>
            <a:noFill/>
          </a:ln>
        </p:spPr>
      </p:pic>
      <p:sp>
        <p:nvSpPr>
          <p:cNvPr id="115" name="Google Shape;115;p19"/>
          <p:cNvSpPr/>
          <p:nvPr/>
        </p:nvSpPr>
        <p:spPr>
          <a:xfrm>
            <a:off x="310463" y="3505800"/>
            <a:ext cx="840300" cy="939900"/>
          </a:xfrm>
          <a:prstGeom prst="roundRect">
            <a:avLst>
              <a:gd name="adj" fmla="val 16667"/>
            </a:avLst>
          </a:pr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9"/>
          <p:cNvSpPr/>
          <p:nvPr/>
        </p:nvSpPr>
        <p:spPr>
          <a:xfrm>
            <a:off x="4480888" y="2659375"/>
            <a:ext cx="678600" cy="939900"/>
          </a:xfrm>
          <a:prstGeom prst="roundRect">
            <a:avLst>
              <a:gd name="adj" fmla="val 16667"/>
            </a:avLst>
          </a:pr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9"/>
          <p:cNvSpPr/>
          <p:nvPr/>
        </p:nvSpPr>
        <p:spPr>
          <a:xfrm>
            <a:off x="5578775" y="2061825"/>
            <a:ext cx="840300" cy="1145700"/>
          </a:xfrm>
          <a:prstGeom prst="roundRect">
            <a:avLst>
              <a:gd name="adj" fmla="val 16667"/>
            </a:avLst>
          </a:pr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9"/>
          <p:cNvSpPr/>
          <p:nvPr/>
        </p:nvSpPr>
        <p:spPr>
          <a:xfrm>
            <a:off x="6535350" y="3894325"/>
            <a:ext cx="955200" cy="618000"/>
          </a:xfrm>
          <a:prstGeom prst="roundRect">
            <a:avLst>
              <a:gd name="adj" fmla="val 16667"/>
            </a:avLst>
          </a:pr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9"/>
          <p:cNvSpPr/>
          <p:nvPr/>
        </p:nvSpPr>
        <p:spPr>
          <a:xfrm>
            <a:off x="7609375" y="2659375"/>
            <a:ext cx="955200" cy="738000"/>
          </a:xfrm>
          <a:prstGeom prst="roundRect">
            <a:avLst>
              <a:gd name="adj" fmla="val 16667"/>
            </a:avLst>
          </a:pr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1000"/>
                                        <p:tgtEl>
                                          <p:spTgt spid="1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115575" y="150475"/>
            <a:ext cx="3930000" cy="29901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Comfortaa"/>
                <a:ea typeface="Comfortaa"/>
                <a:cs typeface="Comfortaa"/>
                <a:sym typeface="Comfortaa"/>
              </a:rPr>
              <a:t>Frida Kahlo </a:t>
            </a:r>
            <a:r>
              <a:rPr lang="en">
                <a:solidFill>
                  <a:srgbClr val="FFFF00"/>
                </a:solidFill>
                <a:latin typeface="Comfortaa"/>
                <a:ea typeface="Comfortaa"/>
                <a:cs typeface="Comfortaa"/>
                <a:sym typeface="Comfortaa"/>
              </a:rPr>
              <a:t>es famosa</a:t>
            </a:r>
            <a:r>
              <a:rPr lang="en">
                <a:solidFill>
                  <a:srgbClr val="FFFFFF"/>
                </a:solidFill>
                <a:latin typeface="Comfortaa"/>
                <a:ea typeface="Comfortaa"/>
                <a:cs typeface="Comfortaa"/>
                <a:sym typeface="Comfortaa"/>
              </a:rPr>
              <a:t> </a:t>
            </a:r>
            <a:r>
              <a:rPr lang="en" sz="3000" b="1">
                <a:solidFill>
                  <a:srgbClr val="FFFFFF"/>
                </a:solidFill>
                <a:latin typeface="Comfortaa"/>
                <a:ea typeface="Comfortaa"/>
                <a:cs typeface="Comfortaa"/>
                <a:sym typeface="Comfortaa"/>
              </a:rPr>
              <a:t>por sus </a:t>
            </a:r>
            <a:r>
              <a:rPr lang="en" sz="3000" b="1" u="sng">
                <a:solidFill>
                  <a:srgbClr val="FF9900"/>
                </a:solidFill>
                <a:latin typeface="Comfortaa"/>
                <a:ea typeface="Comfortaa"/>
                <a:cs typeface="Comfortaa"/>
                <a:sym typeface="Comfortaa"/>
              </a:rPr>
              <a:t>autorretratos</a:t>
            </a:r>
            <a:r>
              <a:rPr lang="en">
                <a:solidFill>
                  <a:srgbClr val="FFFFFF"/>
                </a:solidFill>
                <a:latin typeface="Comfortaa"/>
                <a:ea typeface="Comfortaa"/>
                <a:cs typeface="Comfortaa"/>
                <a:sym typeface="Comfortaa"/>
              </a:rPr>
              <a:t> que representan su </a:t>
            </a:r>
            <a:r>
              <a:rPr lang="en" b="1">
                <a:solidFill>
                  <a:srgbClr val="FF0000"/>
                </a:solidFill>
                <a:highlight>
                  <a:srgbClr val="FFFFFF"/>
                </a:highlight>
                <a:latin typeface="Comfortaa"/>
                <a:ea typeface="Comfortaa"/>
                <a:cs typeface="Comfortaa"/>
                <a:sym typeface="Comfortaa"/>
              </a:rPr>
              <a:t>dolor*</a:t>
            </a:r>
            <a:r>
              <a:rPr lang="en">
                <a:solidFill>
                  <a:srgbClr val="FFFFFF"/>
                </a:solidFill>
                <a:latin typeface="Comfortaa"/>
                <a:ea typeface="Comfortaa"/>
                <a:cs typeface="Comfortaa"/>
                <a:sym typeface="Comfortaa"/>
              </a:rPr>
              <a:t>. Dolor es otro símbolo de su arte.     </a:t>
            </a:r>
            <a:r>
              <a:rPr lang="en" sz="2000">
                <a:solidFill>
                  <a:srgbClr val="FF0000"/>
                </a:solidFill>
                <a:latin typeface="Comfortaa"/>
                <a:ea typeface="Comfortaa"/>
                <a:cs typeface="Comfortaa"/>
                <a:sym typeface="Comfortaa"/>
              </a:rPr>
              <a:t>*pain</a:t>
            </a:r>
            <a:endParaRPr sz="2000">
              <a:solidFill>
                <a:srgbClr val="FF0000"/>
              </a:solidFill>
              <a:latin typeface="Comfortaa"/>
              <a:ea typeface="Comfortaa"/>
              <a:cs typeface="Comfortaa"/>
              <a:sym typeface="Comfortaa"/>
            </a:endParaRPr>
          </a:p>
        </p:txBody>
      </p:sp>
      <p:pic>
        <p:nvPicPr>
          <p:cNvPr id="125" name="Google Shape;125;p20"/>
          <p:cNvPicPr preferRelativeResize="0"/>
          <p:nvPr/>
        </p:nvPicPr>
        <p:blipFill>
          <a:blip r:embed="rId3">
            <a:alphaModFix/>
          </a:blip>
          <a:stretch>
            <a:fillRect/>
          </a:stretch>
        </p:blipFill>
        <p:spPr>
          <a:xfrm>
            <a:off x="170450" y="3509450"/>
            <a:ext cx="2214925" cy="1476626"/>
          </a:xfrm>
          <a:prstGeom prst="rect">
            <a:avLst/>
          </a:prstGeom>
          <a:noFill/>
          <a:ln w="9525" cap="flat" cmpd="sng">
            <a:solidFill>
              <a:srgbClr val="FFFFFF"/>
            </a:solidFill>
            <a:prstDash val="solid"/>
            <a:round/>
            <a:headEnd type="none" w="sm" len="sm"/>
            <a:tailEnd type="none" w="sm" len="sm"/>
          </a:ln>
        </p:spPr>
      </p:pic>
      <p:pic>
        <p:nvPicPr>
          <p:cNvPr id="126" name="Google Shape;126;p20"/>
          <p:cNvPicPr preferRelativeResize="0"/>
          <p:nvPr/>
        </p:nvPicPr>
        <p:blipFill>
          <a:blip r:embed="rId4">
            <a:alphaModFix/>
          </a:blip>
          <a:stretch>
            <a:fillRect/>
          </a:stretch>
        </p:blipFill>
        <p:spPr>
          <a:xfrm>
            <a:off x="4191299" y="201612"/>
            <a:ext cx="4636450" cy="3858874"/>
          </a:xfrm>
          <a:prstGeom prst="rect">
            <a:avLst/>
          </a:prstGeom>
          <a:noFill/>
          <a:ln>
            <a:noFill/>
          </a:ln>
        </p:spPr>
      </p:pic>
      <p:pic>
        <p:nvPicPr>
          <p:cNvPr id="127" name="Google Shape;127;p20"/>
          <p:cNvPicPr preferRelativeResize="0"/>
          <p:nvPr/>
        </p:nvPicPr>
        <p:blipFill>
          <a:blip r:embed="rId5">
            <a:alphaModFix/>
          </a:blip>
          <a:stretch>
            <a:fillRect/>
          </a:stretch>
        </p:blipFill>
        <p:spPr>
          <a:xfrm rot="828183">
            <a:off x="5130784" y="3714637"/>
            <a:ext cx="1909832" cy="1133422"/>
          </a:xfrm>
          <a:prstGeom prst="rect">
            <a:avLst/>
          </a:prstGeom>
          <a:noFill/>
          <a:ln w="9525" cap="flat" cmpd="sng">
            <a:solidFill>
              <a:srgbClr val="FFFFFF"/>
            </a:solidFill>
            <a:prstDash val="solid"/>
            <a:round/>
            <a:headEnd type="none" w="sm" len="sm"/>
            <a:tailEnd type="none" w="sm" len="sm"/>
          </a:ln>
        </p:spPr>
      </p:pic>
      <p:pic>
        <p:nvPicPr>
          <p:cNvPr id="128" name="Google Shape;128;p20"/>
          <p:cNvPicPr preferRelativeResize="0"/>
          <p:nvPr/>
        </p:nvPicPr>
        <p:blipFill>
          <a:blip r:embed="rId6">
            <a:alphaModFix/>
          </a:blip>
          <a:stretch>
            <a:fillRect/>
          </a:stretch>
        </p:blipFill>
        <p:spPr>
          <a:xfrm rot="-339726">
            <a:off x="2749063" y="3518098"/>
            <a:ext cx="1764099" cy="1384330"/>
          </a:xfrm>
          <a:prstGeom prst="rect">
            <a:avLst/>
          </a:prstGeom>
          <a:noFill/>
          <a:ln w="9525" cap="flat" cmpd="sng">
            <a:solidFill>
              <a:srgbClr val="FFFFFF"/>
            </a:solidFill>
            <a:prstDash val="solid"/>
            <a:round/>
            <a:headEnd type="none" w="sm" len="sm"/>
            <a:tailEnd type="none" w="sm" len="sm"/>
          </a:ln>
        </p:spPr>
      </p:pic>
      <p:pic>
        <p:nvPicPr>
          <p:cNvPr id="129" name="Google Shape;129;p20"/>
          <p:cNvPicPr preferRelativeResize="0"/>
          <p:nvPr/>
        </p:nvPicPr>
        <p:blipFill>
          <a:blip r:embed="rId7">
            <a:alphaModFix/>
          </a:blip>
          <a:stretch>
            <a:fillRect/>
          </a:stretch>
        </p:blipFill>
        <p:spPr>
          <a:xfrm>
            <a:off x="7708465" y="3885772"/>
            <a:ext cx="1270375" cy="1059153"/>
          </a:xfrm>
          <a:prstGeom prst="rect">
            <a:avLst/>
          </a:prstGeom>
          <a:noFill/>
          <a:ln w="9525" cap="flat" cmpd="sng">
            <a:solidFill>
              <a:srgbClr val="FFFFFF"/>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115575" y="150475"/>
            <a:ext cx="6126000" cy="29901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Comfortaa"/>
                <a:ea typeface="Comfortaa"/>
                <a:cs typeface="Comfortaa"/>
                <a:sym typeface="Comfortaa"/>
              </a:rPr>
              <a:t>¿Cuáles símbolos usó mucho en su arte? </a:t>
            </a:r>
            <a:endParaRPr>
              <a:solidFill>
                <a:srgbClr val="FFFFFF"/>
              </a:solidFill>
              <a:latin typeface="Comfortaa"/>
              <a:ea typeface="Comfortaa"/>
              <a:cs typeface="Comfortaa"/>
              <a:sym typeface="Comfortaa"/>
            </a:endParaRPr>
          </a:p>
          <a:p>
            <a:pPr marL="0" lvl="0" indent="0" algn="ctr" rtl="0">
              <a:spcBef>
                <a:spcPts val="0"/>
              </a:spcBef>
              <a:spcAft>
                <a:spcPts val="0"/>
              </a:spcAft>
              <a:buNone/>
            </a:pPr>
            <a:r>
              <a:rPr lang="en">
                <a:solidFill>
                  <a:srgbClr val="FFFFFF"/>
                </a:solidFill>
                <a:latin typeface="Comfortaa"/>
                <a:ea typeface="Comfortaa"/>
                <a:cs typeface="Comfortaa"/>
                <a:sym typeface="Comfortaa"/>
              </a:rPr>
              <a:t>En sus </a:t>
            </a:r>
            <a:r>
              <a:rPr lang="en" sz="3000" b="1" u="sng">
                <a:solidFill>
                  <a:srgbClr val="FF9900"/>
                </a:solidFill>
                <a:latin typeface="Comfortaa"/>
                <a:ea typeface="Comfortaa"/>
                <a:cs typeface="Comfortaa"/>
                <a:sym typeface="Comfortaa"/>
              </a:rPr>
              <a:t>autorretratos</a:t>
            </a:r>
            <a:r>
              <a:rPr lang="en">
                <a:solidFill>
                  <a:schemeClr val="lt1"/>
                </a:solidFill>
                <a:latin typeface="Comfortaa"/>
                <a:ea typeface="Comfortaa"/>
                <a:cs typeface="Comfortaa"/>
                <a:sym typeface="Comfortaa"/>
              </a:rPr>
              <a:t> Frida </a:t>
            </a:r>
            <a:r>
              <a:rPr lang="en">
                <a:solidFill>
                  <a:srgbClr val="FFFFFF"/>
                </a:solidFill>
                <a:latin typeface="Comfortaa"/>
                <a:ea typeface="Comfortaa"/>
                <a:cs typeface="Comfortaa"/>
                <a:sym typeface="Comfortaa"/>
              </a:rPr>
              <a:t>Kahlo </a:t>
            </a:r>
            <a:r>
              <a:rPr lang="en">
                <a:solidFill>
                  <a:srgbClr val="FFFF00"/>
                </a:solidFill>
                <a:latin typeface="Comfortaa"/>
                <a:ea typeface="Comfortaa"/>
                <a:cs typeface="Comfortaa"/>
                <a:sym typeface="Comfortaa"/>
              </a:rPr>
              <a:t>usó animales </a:t>
            </a:r>
            <a:r>
              <a:rPr lang="en">
                <a:solidFill>
                  <a:srgbClr val="FFFFFF"/>
                </a:solidFill>
                <a:latin typeface="Comfortaa"/>
                <a:ea typeface="Comfortaa"/>
                <a:cs typeface="Comfortaa"/>
                <a:sym typeface="Comfortaa"/>
              </a:rPr>
              <a:t>y</a:t>
            </a:r>
            <a:r>
              <a:rPr lang="en">
                <a:solidFill>
                  <a:srgbClr val="FFFF00"/>
                </a:solidFill>
                <a:latin typeface="Comfortaa"/>
                <a:ea typeface="Comfortaa"/>
                <a:cs typeface="Comfortaa"/>
                <a:sym typeface="Comfortaa"/>
              </a:rPr>
              <a:t> </a:t>
            </a:r>
            <a:r>
              <a:rPr lang="en" b="1">
                <a:solidFill>
                  <a:srgbClr val="FF0000"/>
                </a:solidFill>
                <a:latin typeface="Comfortaa"/>
                <a:ea typeface="Comfortaa"/>
                <a:cs typeface="Comfortaa"/>
                <a:sym typeface="Comfortaa"/>
              </a:rPr>
              <a:t>dolor</a:t>
            </a:r>
            <a:r>
              <a:rPr lang="en" sz="3000" b="1">
                <a:solidFill>
                  <a:srgbClr val="FFFFFF"/>
                </a:solidFill>
                <a:latin typeface="Comfortaa"/>
                <a:ea typeface="Comfortaa"/>
                <a:cs typeface="Comfortaa"/>
                <a:sym typeface="Comfortaa"/>
              </a:rPr>
              <a:t>.</a:t>
            </a:r>
            <a:r>
              <a:rPr lang="en">
                <a:solidFill>
                  <a:srgbClr val="FFFFFF"/>
                </a:solidFill>
                <a:latin typeface="Comfortaa"/>
                <a:ea typeface="Comfortaa"/>
                <a:cs typeface="Comfortaa"/>
                <a:sym typeface="Comfortaa"/>
              </a:rPr>
              <a:t>  </a:t>
            </a:r>
            <a:br>
              <a:rPr lang="en">
                <a:solidFill>
                  <a:srgbClr val="FFFFFF"/>
                </a:solidFill>
                <a:latin typeface="Comfortaa"/>
                <a:ea typeface="Comfortaa"/>
                <a:cs typeface="Comfortaa"/>
                <a:sym typeface="Comfortaa"/>
              </a:rPr>
            </a:br>
            <a:r>
              <a:rPr lang="en">
                <a:solidFill>
                  <a:srgbClr val="FFFFFF"/>
                </a:solidFill>
                <a:latin typeface="Comfortaa"/>
                <a:ea typeface="Comfortaa"/>
                <a:cs typeface="Comfortaa"/>
                <a:sym typeface="Comfortaa"/>
              </a:rPr>
              <a:t>									</a:t>
            </a:r>
            <a:r>
              <a:rPr lang="en" sz="2000">
                <a:solidFill>
                  <a:srgbClr val="FF0000"/>
                </a:solidFill>
                <a:latin typeface="Comfortaa"/>
                <a:ea typeface="Comfortaa"/>
                <a:cs typeface="Comfortaa"/>
                <a:sym typeface="Comfortaa"/>
              </a:rPr>
              <a:t>*pain</a:t>
            </a:r>
            <a:endParaRPr sz="2000">
              <a:solidFill>
                <a:srgbClr val="FF0000"/>
              </a:solidFill>
              <a:latin typeface="Comfortaa"/>
              <a:ea typeface="Comfortaa"/>
              <a:cs typeface="Comfortaa"/>
              <a:sym typeface="Comfortaa"/>
            </a:endParaRPr>
          </a:p>
        </p:txBody>
      </p:sp>
      <p:pic>
        <p:nvPicPr>
          <p:cNvPr id="135" name="Google Shape;135;p21"/>
          <p:cNvPicPr preferRelativeResize="0"/>
          <p:nvPr/>
        </p:nvPicPr>
        <p:blipFill>
          <a:blip r:embed="rId3">
            <a:alphaModFix/>
          </a:blip>
          <a:stretch>
            <a:fillRect/>
          </a:stretch>
        </p:blipFill>
        <p:spPr>
          <a:xfrm>
            <a:off x="170450" y="3509450"/>
            <a:ext cx="2214925" cy="1476626"/>
          </a:xfrm>
          <a:prstGeom prst="rect">
            <a:avLst/>
          </a:prstGeom>
          <a:noFill/>
          <a:ln w="9525" cap="flat" cmpd="sng">
            <a:solidFill>
              <a:srgbClr val="FFFFFF"/>
            </a:solidFill>
            <a:prstDash val="solid"/>
            <a:round/>
            <a:headEnd type="none" w="sm" len="sm"/>
            <a:tailEnd type="none" w="sm" len="sm"/>
          </a:ln>
        </p:spPr>
      </p:pic>
      <p:pic>
        <p:nvPicPr>
          <p:cNvPr id="136" name="Google Shape;136;p21"/>
          <p:cNvPicPr preferRelativeResize="0"/>
          <p:nvPr/>
        </p:nvPicPr>
        <p:blipFill>
          <a:blip r:embed="rId4">
            <a:alphaModFix/>
          </a:blip>
          <a:stretch>
            <a:fillRect/>
          </a:stretch>
        </p:blipFill>
        <p:spPr>
          <a:xfrm>
            <a:off x="7148249" y="2662650"/>
            <a:ext cx="1679501" cy="1397833"/>
          </a:xfrm>
          <a:prstGeom prst="rect">
            <a:avLst/>
          </a:prstGeom>
          <a:noFill/>
          <a:ln>
            <a:noFill/>
          </a:ln>
        </p:spPr>
      </p:pic>
      <p:pic>
        <p:nvPicPr>
          <p:cNvPr id="137" name="Google Shape;137;p21"/>
          <p:cNvPicPr preferRelativeResize="0"/>
          <p:nvPr/>
        </p:nvPicPr>
        <p:blipFill>
          <a:blip r:embed="rId5">
            <a:alphaModFix/>
          </a:blip>
          <a:stretch>
            <a:fillRect/>
          </a:stretch>
        </p:blipFill>
        <p:spPr>
          <a:xfrm rot="828183">
            <a:off x="5130784" y="3714637"/>
            <a:ext cx="1909832" cy="1133422"/>
          </a:xfrm>
          <a:prstGeom prst="rect">
            <a:avLst/>
          </a:prstGeom>
          <a:noFill/>
          <a:ln w="9525" cap="flat" cmpd="sng">
            <a:solidFill>
              <a:srgbClr val="FFFFFF"/>
            </a:solidFill>
            <a:prstDash val="solid"/>
            <a:round/>
            <a:headEnd type="none" w="sm" len="sm"/>
            <a:tailEnd type="none" w="sm" len="sm"/>
          </a:ln>
        </p:spPr>
      </p:pic>
      <p:pic>
        <p:nvPicPr>
          <p:cNvPr id="138" name="Google Shape;138;p21"/>
          <p:cNvPicPr preferRelativeResize="0"/>
          <p:nvPr/>
        </p:nvPicPr>
        <p:blipFill>
          <a:blip r:embed="rId6">
            <a:alphaModFix/>
          </a:blip>
          <a:stretch>
            <a:fillRect/>
          </a:stretch>
        </p:blipFill>
        <p:spPr>
          <a:xfrm rot="-339726">
            <a:off x="2749063" y="3518098"/>
            <a:ext cx="1764099" cy="1384330"/>
          </a:xfrm>
          <a:prstGeom prst="rect">
            <a:avLst/>
          </a:prstGeom>
          <a:noFill/>
          <a:ln w="9525" cap="flat" cmpd="sng">
            <a:solidFill>
              <a:srgbClr val="FFFFFF"/>
            </a:solidFill>
            <a:prstDash val="solid"/>
            <a:round/>
            <a:headEnd type="none" w="sm" len="sm"/>
            <a:tailEnd type="none" w="sm" len="sm"/>
          </a:ln>
        </p:spPr>
      </p:pic>
      <p:pic>
        <p:nvPicPr>
          <p:cNvPr id="139" name="Google Shape;139;p21"/>
          <p:cNvPicPr preferRelativeResize="0"/>
          <p:nvPr/>
        </p:nvPicPr>
        <p:blipFill>
          <a:blip r:embed="rId7">
            <a:alphaModFix/>
          </a:blip>
          <a:stretch>
            <a:fillRect/>
          </a:stretch>
        </p:blipFill>
        <p:spPr>
          <a:xfrm>
            <a:off x="7708465" y="3885772"/>
            <a:ext cx="1270375" cy="1059153"/>
          </a:xfrm>
          <a:prstGeom prst="rect">
            <a:avLst/>
          </a:prstGeom>
          <a:noFill/>
          <a:ln w="9525" cap="flat" cmpd="sng">
            <a:solidFill>
              <a:srgbClr val="FFFFFF"/>
            </a:solidFill>
            <a:prstDash val="solid"/>
            <a:round/>
            <a:headEnd type="none" w="sm" len="sm"/>
            <a:tailEnd type="none" w="sm" len="sm"/>
          </a:ln>
        </p:spPr>
      </p:pic>
      <p:pic>
        <p:nvPicPr>
          <p:cNvPr id="140" name="Google Shape;140;p21"/>
          <p:cNvPicPr preferRelativeResize="0"/>
          <p:nvPr/>
        </p:nvPicPr>
        <p:blipFill>
          <a:blip r:embed="rId8">
            <a:alphaModFix/>
          </a:blip>
          <a:stretch>
            <a:fillRect/>
          </a:stretch>
        </p:blipFill>
        <p:spPr>
          <a:xfrm rot="397961">
            <a:off x="6470728" y="1564994"/>
            <a:ext cx="1117929" cy="1516101"/>
          </a:xfrm>
          <a:prstGeom prst="rect">
            <a:avLst/>
          </a:prstGeom>
          <a:noFill/>
          <a:ln w="9525" cap="flat" cmpd="sng">
            <a:solidFill>
              <a:srgbClr val="1F932B"/>
            </a:solidFill>
            <a:prstDash val="solid"/>
            <a:round/>
            <a:headEnd type="none" w="sm" len="sm"/>
            <a:tailEnd type="none" w="sm" len="sm"/>
          </a:ln>
        </p:spPr>
      </p:pic>
      <p:pic>
        <p:nvPicPr>
          <p:cNvPr id="141" name="Google Shape;141;p21"/>
          <p:cNvPicPr preferRelativeResize="0"/>
          <p:nvPr/>
        </p:nvPicPr>
        <p:blipFill>
          <a:blip r:embed="rId9">
            <a:alphaModFix/>
          </a:blip>
          <a:stretch>
            <a:fillRect/>
          </a:stretch>
        </p:blipFill>
        <p:spPr>
          <a:xfrm>
            <a:off x="6658894" y="150475"/>
            <a:ext cx="899825" cy="1196550"/>
          </a:xfrm>
          <a:prstGeom prst="rect">
            <a:avLst/>
          </a:prstGeom>
          <a:noFill/>
          <a:ln w="9525" cap="flat" cmpd="sng">
            <a:solidFill>
              <a:srgbClr val="1F932B"/>
            </a:solidFill>
            <a:prstDash val="solid"/>
            <a:round/>
            <a:headEnd type="none" w="sm" len="sm"/>
            <a:tailEnd type="none" w="sm" len="sm"/>
          </a:ln>
        </p:spPr>
      </p:pic>
      <p:pic>
        <p:nvPicPr>
          <p:cNvPr id="142" name="Google Shape;142;p21"/>
          <p:cNvPicPr preferRelativeResize="0"/>
          <p:nvPr/>
        </p:nvPicPr>
        <p:blipFill>
          <a:blip r:embed="rId10">
            <a:alphaModFix/>
          </a:blip>
          <a:stretch>
            <a:fillRect/>
          </a:stretch>
        </p:blipFill>
        <p:spPr>
          <a:xfrm>
            <a:off x="7817814" y="867350"/>
            <a:ext cx="1197536" cy="1556350"/>
          </a:xfrm>
          <a:prstGeom prst="rect">
            <a:avLst/>
          </a:prstGeom>
          <a:noFill/>
          <a:ln w="9525" cap="flat" cmpd="sng">
            <a:solidFill>
              <a:srgbClr val="1F932B"/>
            </a:solidFill>
            <a:prstDash val="solid"/>
            <a:round/>
            <a:headEnd type="none" w="sm" len="sm"/>
            <a:tailEnd type="none" w="sm" len="sm"/>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452</Words>
  <Application>Microsoft Office PowerPoint</Application>
  <PresentationFormat>On-screen Show (16:9)</PresentationFormat>
  <Paragraphs>96</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Alegreya</vt:lpstr>
      <vt:lpstr>Arial</vt:lpstr>
      <vt:lpstr>Anton</vt:lpstr>
      <vt:lpstr>Bree Serif</vt:lpstr>
      <vt:lpstr>Cantata One</vt:lpstr>
      <vt:lpstr>Comfortaa</vt:lpstr>
      <vt:lpstr>Caveat</vt:lpstr>
      <vt:lpstr>Simple Light</vt:lpstr>
      <vt:lpstr>FRIDA KAHLO</vt:lpstr>
      <vt:lpstr>Artista Famosa </vt:lpstr>
      <vt:lpstr>Artista Famosa Mexicana</vt:lpstr>
      <vt:lpstr>¿De dónde es Frida Kahlo?</vt:lpstr>
      <vt:lpstr>Frida Kahlo es de México.</vt:lpstr>
      <vt:lpstr>Durante su vida,  Frida Kahlo pintó autorretratos.</vt:lpstr>
      <vt:lpstr>Uno de los símbolos en su arte son los animales.</vt:lpstr>
      <vt:lpstr>Frida Kahlo es famosa por sus autorretratos que representan su dolor*. Dolor es otro símbolo de su arte.     *pain</vt:lpstr>
      <vt:lpstr>¿Cuáles símbolos usó mucho en su arte?  En sus autorretratos Frida Kahlo usó animales y dolor.            *pain</vt:lpstr>
      <vt:lpstr>PowerPoint Presentation</vt:lpstr>
      <vt:lpstr>PowerPoint Presentation</vt:lpstr>
      <vt:lpstr>PowerPoint Presentation</vt:lpstr>
      <vt:lpstr>¿Con quién estaba casada?</vt:lpstr>
      <vt:lpstr>¿Cuántos años tenía  cuando murió?  </vt:lpstr>
      <vt:lpstr>Su arte es una representación de su dolor. Ella tuvo (had) muchos problemas en su vida como accidentes casi trágicos, enfermedades como polio. Por eso, tuvo una pierna más pequeña que la otra pierna. </vt:lpstr>
      <vt:lpstr>Artista Famosa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FRIDA KAHLO</dc:title>
  <dc:creator>Robb, Jessica</dc:creator>
  <cp:lastModifiedBy>Robb, Jessica</cp:lastModifiedBy>
  <cp:revision>3</cp:revision>
  <dcterms:modified xsi:type="dcterms:W3CDTF">2019-02-26T15:07:21Z</dcterms:modified>
</cp:coreProperties>
</file>